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handoutMasterIdLst>
    <p:handoutMasterId r:id="rId38"/>
  </p:handoutMasterIdLst>
  <p:sldIdLst>
    <p:sldId id="256" r:id="rId5"/>
    <p:sldId id="352" r:id="rId6"/>
    <p:sldId id="314" r:id="rId7"/>
    <p:sldId id="375" r:id="rId8"/>
    <p:sldId id="373" r:id="rId9"/>
    <p:sldId id="376" r:id="rId10"/>
    <p:sldId id="404" r:id="rId11"/>
    <p:sldId id="387" r:id="rId12"/>
    <p:sldId id="388" r:id="rId13"/>
    <p:sldId id="389" r:id="rId14"/>
    <p:sldId id="390" r:id="rId15"/>
    <p:sldId id="391" r:id="rId16"/>
    <p:sldId id="392" r:id="rId17"/>
    <p:sldId id="379" r:id="rId18"/>
    <p:sldId id="382" r:id="rId19"/>
    <p:sldId id="393" r:id="rId20"/>
    <p:sldId id="396" r:id="rId21"/>
    <p:sldId id="402" r:id="rId22"/>
    <p:sldId id="397" r:id="rId23"/>
    <p:sldId id="398" r:id="rId24"/>
    <p:sldId id="403" r:id="rId25"/>
    <p:sldId id="401" r:id="rId26"/>
    <p:sldId id="394" r:id="rId27"/>
    <p:sldId id="395" r:id="rId28"/>
    <p:sldId id="381" r:id="rId29"/>
    <p:sldId id="383" r:id="rId30"/>
    <p:sldId id="400" r:id="rId31"/>
    <p:sldId id="399" r:id="rId32"/>
    <p:sldId id="386" r:id="rId33"/>
    <p:sldId id="385" r:id="rId34"/>
    <p:sldId id="405" r:id="rId35"/>
    <p:sldId id="304"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 userDrawn="1">
          <p15:clr>
            <a:srgbClr val="A4A3A4"/>
          </p15:clr>
        </p15:guide>
        <p15:guide id="2" orient="horz" pos="1123" userDrawn="1">
          <p15:clr>
            <a:srgbClr val="A4A3A4"/>
          </p15:clr>
        </p15:guide>
        <p15:guide id="3" orient="horz" pos="3830" userDrawn="1">
          <p15:clr>
            <a:srgbClr val="A4A3A4"/>
          </p15:clr>
        </p15:guide>
        <p15:guide id="4" orient="horz" pos="4061" userDrawn="1">
          <p15:clr>
            <a:srgbClr val="A4A3A4"/>
          </p15:clr>
        </p15:guide>
        <p15:guide id="6" pos="288" userDrawn="1">
          <p15:clr>
            <a:srgbClr val="A4A3A4"/>
          </p15:clr>
        </p15:guide>
        <p15:guide id="7" pos="1901" userDrawn="1">
          <p15:clr>
            <a:srgbClr val="A4A3A4"/>
          </p15:clr>
        </p15:guide>
        <p15:guide id="8" pos="2074" userDrawn="1">
          <p15:clr>
            <a:srgbClr val="A4A3A4"/>
          </p15:clr>
        </p15:guide>
        <p15:guide id="9" pos="2794" userDrawn="1">
          <p15:clr>
            <a:srgbClr val="A4A3A4"/>
          </p15:clr>
        </p15:guide>
        <p15:guide id="10" pos="2880" userDrawn="1">
          <p15:clr>
            <a:srgbClr val="A4A3A4"/>
          </p15:clr>
        </p15:guide>
        <p15:guide id="11" pos="2966" userDrawn="1">
          <p15:clr>
            <a:srgbClr val="A4A3A4"/>
          </p15:clr>
        </p15:guide>
        <p15:guide id="12" pos="3686" userDrawn="1">
          <p15:clr>
            <a:srgbClr val="A4A3A4"/>
          </p15:clr>
        </p15:guide>
        <p15:guide id="13" pos="3859" userDrawn="1">
          <p15:clr>
            <a:srgbClr val="A4A3A4"/>
          </p15:clr>
        </p15:guide>
        <p15:guide id="14" pos="5472" userDrawn="1">
          <p15:clr>
            <a:srgbClr val="A4A3A4"/>
          </p15:clr>
        </p15:guide>
        <p15:guide id="15" pos="466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38" autoAdjust="0"/>
    <p:restoredTop sz="93593" autoAdjust="0"/>
  </p:normalViewPr>
  <p:slideViewPr>
    <p:cSldViewPr snapToObjects="1" showGuides="1">
      <p:cViewPr varScale="1">
        <p:scale>
          <a:sx n="88" d="100"/>
          <a:sy n="88" d="100"/>
        </p:scale>
        <p:origin x="1512" y="24"/>
      </p:cViewPr>
      <p:guideLst>
        <p:guide orient="horz" pos="432"/>
        <p:guide orient="horz" pos="1123"/>
        <p:guide orient="horz" pos="3830"/>
        <p:guide orient="horz" pos="4061"/>
        <p:guide pos="288"/>
        <p:guide pos="1901"/>
        <p:guide pos="2074"/>
        <p:guide pos="2794"/>
        <p:guide pos="2880"/>
        <p:guide pos="2966"/>
        <p:guide pos="3686"/>
        <p:guide pos="3859"/>
        <p:guide pos="5472"/>
        <p:guide pos="4666"/>
      </p:guideLst>
    </p:cSldViewPr>
  </p:slid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71" d="100"/>
          <a:sy n="71" d="100"/>
        </p:scale>
        <p:origin x="3029"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Arial"/>
              <a:cs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3EA277-358B-E94E-961E-33D0503F6849}" type="datetimeFigureOut">
              <a:rPr lang="en-US" smtClean="0">
                <a:latin typeface="Arial"/>
                <a:cs typeface="Arial"/>
              </a:rPr>
              <a:t>7/3/2018</a:t>
            </a:fld>
            <a:endParaRPr lang="en-US">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AC7428-30A9-FD43-A0D8-DB91B17088EC}" type="slidenum">
              <a:rPr lang="en-US" smtClean="0">
                <a:latin typeface="Arial"/>
                <a:cs typeface="Arial"/>
              </a:rPr>
              <a:t>‹#›</a:t>
            </a:fld>
            <a:endParaRPr lang="en-US">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cs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cs typeface="Arial"/>
              </a:defRPr>
            </a:lvl1pPr>
          </a:lstStyle>
          <a:p>
            <a:fld id="{73B26A0F-F4D6-9B4F-A87B-D8948CDE3BB4}" type="datetimeFigureOut">
              <a:rPr lang="en-US" smtClean="0"/>
              <a:pPr/>
              <a:t>7/3/2018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cs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cs typeface="Arial"/>
              </a:defRPr>
            </a:lvl1pPr>
          </a:lstStyle>
          <a:p>
            <a:fld id="{7DE2E8FF-3D0C-9D4D-B4D1-3089215958A5}" type="slidenum">
              <a:rPr lang="en-US" smtClean="0"/>
              <a:pPr/>
              <a:t>‹#›</a:t>
            </a:fld>
            <a:endParaRPr lang="en-US"/>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Arial"/>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a:t>
            </a:fld>
            <a:endParaRPr lang="en-US"/>
          </a:p>
        </p:txBody>
      </p:sp>
    </p:spTree>
    <p:extLst>
      <p:ext uri="{BB962C8B-B14F-4D97-AF65-F5344CB8AC3E}">
        <p14:creationId xmlns:p14="http://schemas.microsoft.com/office/powerpoint/2010/main" val="1958309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11</a:t>
            </a:fld>
            <a:endParaRPr lang="en-US"/>
          </a:p>
        </p:txBody>
      </p:sp>
    </p:spTree>
    <p:extLst>
      <p:ext uri="{BB962C8B-B14F-4D97-AF65-F5344CB8AC3E}">
        <p14:creationId xmlns:p14="http://schemas.microsoft.com/office/powerpoint/2010/main" val="3949181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Arial"/>
              </a:rPr>
              <a:t>This brings us to a second challenge: Work in the field of analytics is highly sensitive to what is sometimes called the “TCQ triangle.” When businesses undertake new projects, they typically try to balance three factors — time, cost, and quality. In general, it’s impossible to maximize all three of these attributes at the same time. If you want to do a project quickly and cheaply, quality is likely to suffer; if you want to do the project quickly and to a high standard, it will probably cost more; if you want to do the project cheaply but at high quality, it will take longer.</a:t>
            </a:r>
          </a:p>
          <a:p>
            <a:r>
              <a:rPr lang="en-US" sz="1200" b="0" i="0" kern="1200" dirty="0" smtClean="0">
                <a:solidFill>
                  <a:schemeClr val="tx1"/>
                </a:solidFill>
                <a:effectLst/>
                <a:latin typeface="Arial"/>
                <a:ea typeface="+mn-ea"/>
                <a:cs typeface="Arial"/>
              </a:rPr>
              <a:t>Analytics teams often find themselves in the middle of implicit organizational debates about which of these factors matter most. Because businesses are accustomed to measuring time and cost (entire departments may exist to do this), these are the two dimensions over which businesses typically look to economize.</a:t>
            </a:r>
          </a:p>
          <a:p>
            <a:endParaRPr lang="pt-PT" dirty="0" smtClean="0"/>
          </a:p>
          <a:p>
            <a:r>
              <a:rPr lang="en-US" dirty="0" smtClean="0"/>
              <a:t>https://sloanreview.mit.edu/article/why-managing-data-scientists-is-different/ </a:t>
            </a:r>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12</a:t>
            </a:fld>
            <a:endParaRPr lang="en-US"/>
          </a:p>
        </p:txBody>
      </p:sp>
    </p:spTree>
    <p:extLst>
      <p:ext uri="{BB962C8B-B14F-4D97-AF65-F5344CB8AC3E}">
        <p14:creationId xmlns:p14="http://schemas.microsoft.com/office/powerpoint/2010/main" val="2039992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15</a:t>
            </a:fld>
            <a:endParaRPr lang="en-US"/>
          </a:p>
        </p:txBody>
      </p:sp>
    </p:spTree>
    <p:extLst>
      <p:ext uri="{BB962C8B-B14F-4D97-AF65-F5344CB8AC3E}">
        <p14:creationId xmlns:p14="http://schemas.microsoft.com/office/powerpoint/2010/main" val="439847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16</a:t>
            </a:fld>
            <a:endParaRPr lang="en-US"/>
          </a:p>
        </p:txBody>
      </p:sp>
    </p:spTree>
    <p:extLst>
      <p:ext uri="{BB962C8B-B14F-4D97-AF65-F5344CB8AC3E}">
        <p14:creationId xmlns:p14="http://schemas.microsoft.com/office/powerpoint/2010/main" val="2738167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17</a:t>
            </a:fld>
            <a:endParaRPr lang="en-US"/>
          </a:p>
        </p:txBody>
      </p:sp>
    </p:spTree>
    <p:extLst>
      <p:ext uri="{BB962C8B-B14F-4D97-AF65-F5344CB8AC3E}">
        <p14:creationId xmlns:p14="http://schemas.microsoft.com/office/powerpoint/2010/main" val="2540503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18</a:t>
            </a:fld>
            <a:endParaRPr lang="en-US"/>
          </a:p>
        </p:txBody>
      </p:sp>
    </p:spTree>
    <p:extLst>
      <p:ext uri="{BB962C8B-B14F-4D97-AF65-F5344CB8AC3E}">
        <p14:creationId xmlns:p14="http://schemas.microsoft.com/office/powerpoint/2010/main" val="1560539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19</a:t>
            </a:fld>
            <a:endParaRPr lang="en-US"/>
          </a:p>
        </p:txBody>
      </p:sp>
    </p:spTree>
    <p:extLst>
      <p:ext uri="{BB962C8B-B14F-4D97-AF65-F5344CB8AC3E}">
        <p14:creationId xmlns:p14="http://schemas.microsoft.com/office/powerpoint/2010/main" val="3215273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20</a:t>
            </a:fld>
            <a:endParaRPr lang="en-US"/>
          </a:p>
        </p:txBody>
      </p:sp>
    </p:spTree>
    <p:extLst>
      <p:ext uri="{BB962C8B-B14F-4D97-AF65-F5344CB8AC3E}">
        <p14:creationId xmlns:p14="http://schemas.microsoft.com/office/powerpoint/2010/main" val="183766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21</a:t>
            </a:fld>
            <a:endParaRPr lang="en-US"/>
          </a:p>
        </p:txBody>
      </p:sp>
    </p:spTree>
    <p:extLst>
      <p:ext uri="{BB962C8B-B14F-4D97-AF65-F5344CB8AC3E}">
        <p14:creationId xmlns:p14="http://schemas.microsoft.com/office/powerpoint/2010/main" val="1427701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22</a:t>
            </a:fld>
            <a:endParaRPr lang="en-US"/>
          </a:p>
        </p:txBody>
      </p:sp>
    </p:spTree>
    <p:extLst>
      <p:ext uri="{BB962C8B-B14F-4D97-AF65-F5344CB8AC3E}">
        <p14:creationId xmlns:p14="http://schemas.microsoft.com/office/powerpoint/2010/main" val="2404306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a:t>
            </a:fld>
            <a:endParaRPr lang="en-US"/>
          </a:p>
        </p:txBody>
      </p:sp>
    </p:spTree>
    <p:extLst>
      <p:ext uri="{BB962C8B-B14F-4D97-AF65-F5344CB8AC3E}">
        <p14:creationId xmlns:p14="http://schemas.microsoft.com/office/powerpoint/2010/main" val="745362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23</a:t>
            </a:fld>
            <a:endParaRPr lang="en-US"/>
          </a:p>
        </p:txBody>
      </p:sp>
    </p:spTree>
    <p:extLst>
      <p:ext uri="{BB962C8B-B14F-4D97-AF65-F5344CB8AC3E}">
        <p14:creationId xmlns:p14="http://schemas.microsoft.com/office/powerpoint/2010/main" val="980048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26</a:t>
            </a:fld>
            <a:endParaRPr lang="en-US"/>
          </a:p>
        </p:txBody>
      </p:sp>
    </p:spTree>
    <p:extLst>
      <p:ext uri="{BB962C8B-B14F-4D97-AF65-F5344CB8AC3E}">
        <p14:creationId xmlns:p14="http://schemas.microsoft.com/office/powerpoint/2010/main" val="2417271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27</a:t>
            </a:fld>
            <a:endParaRPr lang="en-US"/>
          </a:p>
        </p:txBody>
      </p:sp>
    </p:spTree>
    <p:extLst>
      <p:ext uri="{BB962C8B-B14F-4D97-AF65-F5344CB8AC3E}">
        <p14:creationId xmlns:p14="http://schemas.microsoft.com/office/powerpoint/2010/main" val="2131793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28</a:t>
            </a:fld>
            <a:endParaRPr lang="en-US"/>
          </a:p>
        </p:txBody>
      </p:sp>
    </p:spTree>
    <p:extLst>
      <p:ext uri="{BB962C8B-B14F-4D97-AF65-F5344CB8AC3E}">
        <p14:creationId xmlns:p14="http://schemas.microsoft.com/office/powerpoint/2010/main" val="3552453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Make the Data team part of the company!</a:t>
            </a:r>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29</a:t>
            </a:fld>
            <a:endParaRPr lang="en-US"/>
          </a:p>
        </p:txBody>
      </p:sp>
    </p:spTree>
    <p:extLst>
      <p:ext uri="{BB962C8B-B14F-4D97-AF65-F5344CB8AC3E}">
        <p14:creationId xmlns:p14="http://schemas.microsoft.com/office/powerpoint/2010/main" val="1139012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30</a:t>
            </a:fld>
            <a:endParaRPr lang="en-US"/>
          </a:p>
        </p:txBody>
      </p:sp>
    </p:spTree>
    <p:extLst>
      <p:ext uri="{BB962C8B-B14F-4D97-AF65-F5344CB8AC3E}">
        <p14:creationId xmlns:p14="http://schemas.microsoft.com/office/powerpoint/2010/main" val="3894942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3</a:t>
            </a:fld>
            <a:endParaRPr lang="en-US"/>
          </a:p>
        </p:txBody>
      </p:sp>
    </p:spTree>
    <p:extLst>
      <p:ext uri="{BB962C8B-B14F-4D97-AF65-F5344CB8AC3E}">
        <p14:creationId xmlns:p14="http://schemas.microsoft.com/office/powerpoint/2010/main" val="1627368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5</a:t>
            </a:fld>
            <a:endParaRPr lang="en-US"/>
          </a:p>
        </p:txBody>
      </p:sp>
    </p:spTree>
    <p:extLst>
      <p:ext uri="{BB962C8B-B14F-4D97-AF65-F5344CB8AC3E}">
        <p14:creationId xmlns:p14="http://schemas.microsoft.com/office/powerpoint/2010/main" val="193158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6</a:t>
            </a:fld>
            <a:endParaRPr lang="en-US"/>
          </a:p>
        </p:txBody>
      </p:sp>
    </p:spTree>
    <p:extLst>
      <p:ext uri="{BB962C8B-B14F-4D97-AF65-F5344CB8AC3E}">
        <p14:creationId xmlns:p14="http://schemas.microsoft.com/office/powerpoint/2010/main" val="3541073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7</a:t>
            </a:fld>
            <a:endParaRPr lang="en-US"/>
          </a:p>
        </p:txBody>
      </p:sp>
    </p:spTree>
    <p:extLst>
      <p:ext uri="{BB962C8B-B14F-4D97-AF65-F5344CB8AC3E}">
        <p14:creationId xmlns:p14="http://schemas.microsoft.com/office/powerpoint/2010/main" val="3763779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8</a:t>
            </a:fld>
            <a:endParaRPr lang="en-US"/>
          </a:p>
        </p:txBody>
      </p:sp>
    </p:spTree>
    <p:extLst>
      <p:ext uri="{BB962C8B-B14F-4D97-AF65-F5344CB8AC3E}">
        <p14:creationId xmlns:p14="http://schemas.microsoft.com/office/powerpoint/2010/main" val="1462703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9</a:t>
            </a:fld>
            <a:endParaRPr lang="en-US"/>
          </a:p>
        </p:txBody>
      </p:sp>
    </p:spTree>
    <p:extLst>
      <p:ext uri="{BB962C8B-B14F-4D97-AF65-F5344CB8AC3E}">
        <p14:creationId xmlns:p14="http://schemas.microsoft.com/office/powerpoint/2010/main" val="2139503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10</a:t>
            </a:fld>
            <a:endParaRPr lang="en-US"/>
          </a:p>
        </p:txBody>
      </p:sp>
    </p:spTree>
    <p:extLst>
      <p:ext uri="{BB962C8B-B14F-4D97-AF65-F5344CB8AC3E}">
        <p14:creationId xmlns:p14="http://schemas.microsoft.com/office/powerpoint/2010/main" val="2739028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1" name="Group 10"/>
          <p:cNvGrpSpPr/>
          <p:nvPr userDrawn="1"/>
        </p:nvGrpSpPr>
        <p:grpSpPr>
          <a:xfrm>
            <a:off x="-91440" y="-91440"/>
            <a:ext cx="9326880" cy="7040880"/>
            <a:chOff x="-91440" y="-91440"/>
            <a:chExt cx="9326880" cy="7040880"/>
          </a:xfrm>
        </p:grpSpPr>
        <p:cxnSp>
          <p:nvCxnSpPr>
            <p:cNvPr id="12" name="Straight Connector 11"/>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Freeform 5"/>
          <p:cNvSpPr>
            <a:spLocks noChangeAspect="1"/>
          </p:cNvSpPr>
          <p:nvPr userDrawn="1"/>
        </p:nvSpPr>
        <p:spPr bwMode="hidden">
          <a:xfrm>
            <a:off x="0" y="0"/>
            <a:ext cx="7989902" cy="6858000"/>
          </a:xfrm>
          <a:custGeom>
            <a:avLst/>
            <a:gdLst>
              <a:gd name="T0" fmla="*/ 4794 w 8390"/>
              <a:gd name="T1" fmla="*/ 0 h 7199"/>
              <a:gd name="T2" fmla="*/ 4794 w 8390"/>
              <a:gd name="T3" fmla="*/ 0 h 7199"/>
              <a:gd name="T4" fmla="*/ 0 w 8390"/>
              <a:gd name="T5" fmla="*/ 0 h 7199"/>
              <a:gd name="T6" fmla="*/ 0 w 8390"/>
              <a:gd name="T7" fmla="*/ 7199 h 7199"/>
              <a:gd name="T8" fmla="*/ 4794 w 8390"/>
              <a:gd name="T9" fmla="*/ 7199 h 7199"/>
              <a:gd name="T10" fmla="*/ 8390 w 8390"/>
              <a:gd name="T11" fmla="*/ 3594 h 7199"/>
              <a:gd name="T12" fmla="*/ 4794 w 8390"/>
              <a:gd name="T13" fmla="*/ 0 h 7199"/>
            </a:gdLst>
            <a:ahLst/>
            <a:cxnLst>
              <a:cxn ang="0">
                <a:pos x="T0" y="T1"/>
              </a:cxn>
              <a:cxn ang="0">
                <a:pos x="T2" y="T3"/>
              </a:cxn>
              <a:cxn ang="0">
                <a:pos x="T4" y="T5"/>
              </a:cxn>
              <a:cxn ang="0">
                <a:pos x="T6" y="T7"/>
              </a:cxn>
              <a:cxn ang="0">
                <a:pos x="T8" y="T9"/>
              </a:cxn>
              <a:cxn ang="0">
                <a:pos x="T10" y="T11"/>
              </a:cxn>
              <a:cxn ang="0">
                <a:pos x="T12" y="T13"/>
              </a:cxn>
            </a:cxnLst>
            <a:rect l="0" t="0" r="r" b="b"/>
            <a:pathLst>
              <a:path w="8390" h="7199">
                <a:moveTo>
                  <a:pt x="4794" y="0"/>
                </a:moveTo>
                <a:lnTo>
                  <a:pt x="4794" y="0"/>
                </a:lnTo>
                <a:lnTo>
                  <a:pt x="0" y="0"/>
                </a:lnTo>
                <a:lnTo>
                  <a:pt x="0" y="7199"/>
                </a:lnTo>
                <a:lnTo>
                  <a:pt x="4794" y="7199"/>
                </a:lnTo>
                <a:cubicBezTo>
                  <a:pt x="6787" y="7199"/>
                  <a:pt x="8390" y="5609"/>
                  <a:pt x="8390" y="3594"/>
                </a:cubicBezTo>
                <a:cubicBezTo>
                  <a:pt x="8390" y="1588"/>
                  <a:pt x="6787" y="0"/>
                  <a:pt x="4794"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ctrTitle"/>
          </p:nvPr>
        </p:nvSpPr>
        <p:spPr>
          <a:xfrm>
            <a:off x="457201" y="1782763"/>
            <a:ext cx="6950074" cy="2286317"/>
          </a:xfrm>
          <a:prstGeom prst="rect">
            <a:avLst/>
          </a:prstGeom>
        </p:spPr>
        <p:txBody>
          <a:bodyPr anchor="b" anchorCtr="0">
            <a:noAutofit/>
          </a:bodyPr>
          <a:lstStyle>
            <a:lvl1pPr>
              <a:defRPr sz="4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1" y="4251960"/>
            <a:ext cx="6950074" cy="548640"/>
          </a:xfrm>
        </p:spPr>
        <p:txBody>
          <a:bodyPr>
            <a:noAutofit/>
          </a:bodyPr>
          <a:lstStyle>
            <a:lvl1pPr marL="0" indent="0" algn="l">
              <a:spcBef>
                <a:spcPts val="0"/>
              </a:spcBef>
              <a:buNone/>
              <a:defRPr sz="1800">
                <a:solidFill>
                  <a:schemeClr val="bg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a:blip r:embed="rId2"/>
          <a:stretch>
            <a:fillRect/>
          </a:stretch>
        </p:blipFill>
        <p:spPr bwMode="black">
          <a:xfrm>
            <a:off x="7114032" y="6163056"/>
            <a:ext cx="1692455" cy="480704"/>
          </a:xfrm>
          <a:prstGeom prst="rect">
            <a:avLst/>
          </a:prstGeom>
          <a:noFill/>
        </p:spPr>
      </p:pic>
    </p:spTree>
    <p:extLst>
      <p:ext uri="{BB962C8B-B14F-4D97-AF65-F5344CB8AC3E}">
        <p14:creationId xmlns:p14="http://schemas.microsoft.com/office/powerpoint/2010/main" val="32154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4pPr marL="457178" indent="-224356">
              <a:buFont typeface="Arial" pitchFamily="34" charset="0"/>
              <a:buChar char="–"/>
              <a:defRPr/>
            </a:lvl4pPr>
            <a:lvl5pPr marL="687883" indent="-230706">
              <a:buFont typeface="Arial" pitchFamily="34" charset="0"/>
              <a:buChar char="–"/>
              <a:defRPr/>
            </a:lvl5pPr>
            <a:lvl6pPr marL="912239" indent="-226473">
              <a:buFont typeface="Arial" pitchFamily="34" charset="0"/>
              <a:buChar char="–"/>
              <a:defRPr baseline="0"/>
            </a:lvl6pPr>
            <a:lvl7pPr marL="1142942" indent="-228589">
              <a:buFont typeface="Arial" pitchFamily="34" charset="0"/>
              <a:buChar char="–"/>
              <a:defRPr baseline="0"/>
            </a:lvl7pPr>
            <a:lvl8pPr marL="1371532" indent="-228589">
              <a:buFont typeface="Arial" pitchFamily="34" charset="0"/>
              <a:buChar char="–"/>
              <a:defRPr baseline="0"/>
            </a:lvl8pPr>
            <a:lvl9pPr marL="1600120" indent="-228589">
              <a:buFont typeface="Arial" pitchFamily="34" charset="0"/>
              <a:buChar cha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77150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33363" indent="-233363">
              <a:buFont typeface="Arial" pitchFamily="34" charset="0"/>
              <a:buChar char="•"/>
              <a:defRPr/>
            </a:lvl1pPr>
            <a:lvl2pPr marL="457200" indent="-223838">
              <a:spcBef>
                <a:spcPts val="300"/>
              </a:spcBef>
              <a:buFont typeface="Arial" pitchFamily="34" charset="0"/>
              <a:buChar char="–"/>
              <a:defRPr/>
            </a:lvl2pPr>
            <a:lvl3pPr marL="690563" indent="-233363">
              <a:spcBef>
                <a:spcPts val="300"/>
              </a:spcBef>
              <a:buFont typeface="Arial" pitchFamily="34" charset="0"/>
              <a:buChar char="–"/>
              <a:defRPr/>
            </a:lvl3pPr>
            <a:lvl4pPr marL="914400" indent="-223838">
              <a:spcBef>
                <a:spcPts val="300"/>
              </a:spcBef>
              <a:buFont typeface="Arial" pitchFamily="34" charset="0"/>
              <a:buChar char="–"/>
              <a:defRPr/>
            </a:lvl4pPr>
            <a:lvl5pPr marL="1147763" indent="-233363">
              <a:spcBef>
                <a:spcPts val="300"/>
              </a:spcBef>
              <a:buFont typeface="Arial" pitchFamily="34" charset="0"/>
              <a:buChar char="–"/>
              <a:defRPr/>
            </a:lvl5pPr>
            <a:lvl6pPr marL="1371600" indent="-223838">
              <a:spcBef>
                <a:spcPts val="300"/>
              </a:spcBef>
              <a:buFont typeface="Arial" pitchFamily="34" charset="0"/>
              <a:buChar char="–"/>
              <a:defRPr baseline="0"/>
            </a:lvl6pPr>
            <a:lvl7pPr marL="1604963" indent="-233363">
              <a:spcBef>
                <a:spcPts val="300"/>
              </a:spcBef>
              <a:buFont typeface="Arial" pitchFamily="34" charset="0"/>
              <a:buChar char="–"/>
              <a:defRPr baseline="0"/>
            </a:lvl7pPr>
            <a:lvl8pPr marL="1828800" indent="-223838">
              <a:spcBef>
                <a:spcPts val="300"/>
              </a:spcBef>
              <a:buFont typeface="Arial" pitchFamily="34" charset="0"/>
              <a:buChar char="–"/>
              <a:defRPr baseline="0"/>
            </a:lvl8pPr>
            <a:lvl9pPr marL="2062163" indent="-233363">
              <a:spcBef>
                <a:spcPts val="300"/>
              </a:spcBef>
              <a:buFont typeface="Arial" pitchFamily="34" charset="0"/>
              <a:buChar char="–"/>
              <a:tabLst/>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Title 6"/>
          <p:cNvSpPr>
            <a:spLocks noGrp="1"/>
          </p:cNvSpPr>
          <p:nvPr>
            <p:ph type="title"/>
          </p:nvPr>
        </p:nvSpPr>
        <p:spPr/>
        <p:txBody>
          <a:bodyPr/>
          <a:lstStyle/>
          <a:p>
            <a:r>
              <a:rPr lang="en-US" smtClean="0"/>
              <a:t>Click to edit Master title style</a:t>
            </a:r>
            <a:endParaRPr lang="en-US"/>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1" y="1783080"/>
            <a:ext cx="3978274" cy="4297045"/>
          </a:xfrm>
          <a:noFill/>
        </p:spPr>
        <p:txBody>
          <a:bodyPr>
            <a:normAutofit/>
          </a:bodyPr>
          <a:lstStyle>
            <a:lvl1pPr>
              <a:defRPr sz="1600"/>
            </a:lvl1pPr>
            <a:lvl2pPr>
              <a:defRPr sz="1600"/>
            </a:lvl2pPr>
            <a:lvl3pPr>
              <a:defRPr sz="1600"/>
            </a:lvl3pPr>
            <a:lvl4pPr marL="457178" indent="-224356">
              <a:buFont typeface="Arial" pitchFamily="34" charset="0"/>
              <a:buChar char="–"/>
              <a:defRPr sz="1600"/>
            </a:lvl4pPr>
            <a:lvl5pPr marL="687883" indent="-230706">
              <a:buFont typeface="Arial" pitchFamily="34" charset="0"/>
              <a:buChar char="–"/>
              <a:defRPr sz="1600"/>
            </a:lvl5pPr>
            <a:lvl6pPr marL="912239" indent="-226473">
              <a:buFont typeface="Arial" pitchFamily="34" charset="0"/>
              <a:buChar char="–"/>
              <a:defRPr sz="1600" baseline="0"/>
            </a:lvl6pPr>
            <a:lvl7pPr marL="1145061" indent="-230706">
              <a:buFont typeface="Arial" pitchFamily="34" charset="0"/>
              <a:buChar char="–"/>
              <a:defRPr sz="1600" baseline="0"/>
            </a:lvl7pPr>
            <a:lvl8pPr marL="1371532" indent="-228589">
              <a:buFont typeface="Arial" pitchFamily="34" charset="0"/>
              <a:buChar char="–"/>
              <a:defRPr sz="1600" baseline="0"/>
            </a:lvl8pPr>
            <a:lvl9pPr marL="1600120" indent="-228589">
              <a:buFont typeface="Arial" pitchFamily="34" charset="0"/>
              <a:buChar cha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708525" y="1783078"/>
            <a:ext cx="3978275" cy="4297043"/>
          </a:xfrm>
        </p:spPr>
        <p:txBody>
          <a:bodyPr>
            <a:normAutofit/>
          </a:bodyPr>
          <a:lstStyle>
            <a:lvl1pPr>
              <a:defRPr sz="1600"/>
            </a:lvl1pPr>
            <a:lvl2pPr>
              <a:defRPr sz="1600"/>
            </a:lvl2pPr>
            <a:lvl3pPr>
              <a:defRPr sz="1600"/>
            </a:lvl3pPr>
            <a:lvl4pPr>
              <a:defRPr sz="1600"/>
            </a:lvl4pPr>
            <a:lvl5pPr>
              <a:defRPr sz="1600"/>
            </a:lvl5pPr>
            <a:lvl6pPr>
              <a:defRPr sz="1600" baseline="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82762"/>
            <a:ext cx="2560638" cy="4297363"/>
          </a:xfrm>
        </p:spPr>
        <p:txBody>
          <a:bodyPr>
            <a:normAutofit/>
          </a:bodyPr>
          <a:lstStyle>
            <a:lvl1pPr>
              <a:defRPr sz="1600"/>
            </a:lvl1pPr>
            <a:lvl2pPr>
              <a:defRPr sz="1600"/>
            </a:lvl2pPr>
            <a:lvl3pPr>
              <a:defRPr sz="1600"/>
            </a:lvl3pPr>
            <a:lvl4pPr>
              <a:defRPr sz="1600"/>
            </a:lvl4pPr>
            <a:lvl5pPr>
              <a:defRPr sz="1600"/>
            </a:lvl5pPr>
            <a:lvl6pPr>
              <a:defRPr sz="1600" baseline="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92475" y="1782762"/>
            <a:ext cx="2559050" cy="4297363"/>
          </a:xfrm>
        </p:spPr>
        <p:txBody>
          <a:bodyPr>
            <a:normAutofit/>
          </a:bodyPr>
          <a:lstStyle>
            <a:lvl1pPr>
              <a:defRPr sz="1600"/>
            </a:lvl1pPr>
            <a:lvl2pPr>
              <a:defRPr sz="1600"/>
            </a:lvl2pPr>
            <a:lvl3pPr>
              <a:defRPr sz="1600"/>
            </a:lvl3pPr>
            <a:lvl4pPr>
              <a:defRPr sz="1600"/>
            </a:lvl4pPr>
            <a:lvl5pPr>
              <a:defRPr sz="1600"/>
            </a:lvl5pPr>
            <a:lvl6pPr>
              <a:defRPr sz="1600" baseline="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half" idx="13"/>
          </p:nvPr>
        </p:nvSpPr>
        <p:spPr>
          <a:xfrm>
            <a:off x="6126162" y="1782762"/>
            <a:ext cx="2560638" cy="4297363"/>
          </a:xfrm>
        </p:spPr>
        <p:txBody>
          <a:bodyPr>
            <a:normAutofit/>
          </a:bodyPr>
          <a:lstStyle>
            <a:lvl1pPr>
              <a:defRPr sz="1600"/>
            </a:lvl1pPr>
            <a:lvl2pPr>
              <a:defRPr sz="1600"/>
            </a:lvl2pPr>
            <a:lvl3pPr>
              <a:defRPr sz="1600"/>
            </a:lvl3pPr>
            <a:lvl4pPr>
              <a:defRPr sz="1600"/>
            </a:lvl4pPr>
            <a:lvl5pPr>
              <a:defRPr sz="1600"/>
            </a:lvl5pPr>
            <a:lvl6pPr>
              <a:defRPr sz="1600" baseline="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a:xfrm>
            <a:off x="457200" y="685800"/>
            <a:ext cx="8229600" cy="109728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42" name="Group 41"/>
          <p:cNvGrpSpPr/>
          <p:nvPr userDrawn="1"/>
        </p:nvGrpSpPr>
        <p:grpSpPr>
          <a:xfrm>
            <a:off x="-91440" y="-91440"/>
            <a:ext cx="9326880" cy="7040880"/>
            <a:chOff x="-91440" y="-91440"/>
            <a:chExt cx="9326880" cy="7040880"/>
          </a:xfrm>
        </p:grpSpPr>
        <p:cxnSp>
          <p:nvCxnSpPr>
            <p:cNvPr id="43" name="Straight Connector 42"/>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4572000" y="0"/>
            <a:ext cx="4572000" cy="6858000"/>
          </a:xfrm>
          <a:solidFill>
            <a:schemeClr val="bg1">
              <a:lumMod val="85000"/>
            </a:schemeClr>
          </a:solidFill>
        </p:spPr>
        <p:txBody>
          <a:bodyPr anchor="ctr" anchorCtr="0">
            <a:normAutofit/>
          </a:bodyPr>
          <a:lstStyle>
            <a:lvl1pPr algn="ctr">
              <a:defRPr sz="1000" b="0"/>
            </a:lvl1pPr>
          </a:lstStyle>
          <a:p>
            <a:r>
              <a:rPr lang="en-US" smtClean="0"/>
              <a:t>Click icon to add picture</a:t>
            </a:r>
            <a:endParaRPr lang="en-US"/>
          </a:p>
        </p:txBody>
      </p:sp>
      <p:sp>
        <p:nvSpPr>
          <p:cNvPr id="7" name="Freeform 9"/>
          <p:cNvSpPr>
            <a:spLocks noChangeAspect="1"/>
          </p:cNvSpPr>
          <p:nvPr userDrawn="1"/>
        </p:nvSpPr>
        <p:spPr bwMode="black">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userDrawn="1"/>
        </p:nvPicPr>
        <p:blipFill>
          <a:blip r:embed="rId2"/>
          <a:stretch>
            <a:fillRect/>
          </a:stretch>
        </p:blipFill>
        <p:spPr bwMode="black">
          <a:xfrm>
            <a:off x="343535" y="6163056"/>
            <a:ext cx="1692455" cy="480704"/>
          </a:xfrm>
          <a:prstGeom prst="rect">
            <a:avLst/>
          </a:prstGeom>
          <a:noFill/>
        </p:spPr>
      </p:pic>
      <p:sp>
        <p:nvSpPr>
          <p:cNvPr id="3" name="Content Placeholder 2"/>
          <p:cNvSpPr>
            <a:spLocks noGrp="1"/>
          </p:cNvSpPr>
          <p:nvPr>
            <p:ph sz="half" idx="1"/>
          </p:nvPr>
        </p:nvSpPr>
        <p:spPr>
          <a:xfrm>
            <a:off x="457200" y="1782764"/>
            <a:ext cx="3977640" cy="4297362"/>
          </a:xfrm>
          <a:noFill/>
        </p:spPr>
        <p:txBody>
          <a:bodyPr>
            <a:normAutofit/>
          </a:bodyPr>
          <a:lstStyle>
            <a:lvl1pPr>
              <a:defRPr sz="1600"/>
            </a:lvl1pPr>
            <a:lvl2pPr>
              <a:defRPr sz="1600"/>
            </a:lvl2pPr>
            <a:lvl3pPr>
              <a:defRPr sz="1600"/>
            </a:lvl3pPr>
            <a:lvl4pPr>
              <a:defRPr sz="1600"/>
            </a:lvl4pPr>
            <a:lvl5pPr>
              <a:defRPr sz="1600"/>
            </a:lvl5pPr>
            <a:lvl6pPr>
              <a:defRPr sz="1600" baseline="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457200" y="685800"/>
            <a:ext cx="3978275" cy="1097280"/>
          </a:xfrm>
        </p:spPr>
        <p:txBody>
          <a:bodyPr/>
          <a:lstStyle/>
          <a:p>
            <a:r>
              <a:rPr lang="en-US" smtClean="0"/>
              <a:t>Click to edit Master title style</a:t>
            </a:r>
            <a:endParaRPr lang="en-US"/>
          </a:p>
        </p:txBody>
      </p:sp>
      <p:sp>
        <p:nvSpPr>
          <p:cNvPr id="39" name="Text Box 115"/>
          <p:cNvSpPr txBox="1">
            <a:spLocks noChangeArrowheads="1"/>
          </p:cNvSpPr>
          <p:nvPr userDrawn="1"/>
        </p:nvSpPr>
        <p:spPr bwMode="auto">
          <a:xfrm>
            <a:off x="7407275" y="6318503"/>
            <a:ext cx="1005205" cy="182881"/>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800" b="0" smtClean="0">
                <a:solidFill>
                  <a:schemeClr val="tx1"/>
                </a:solidFill>
              </a:rPr>
              <a:pPr algn="r" defTabSz="820738">
                <a:spcBef>
                  <a:spcPts val="0"/>
                </a:spcBef>
              </a:pPr>
              <a:t>July 3, 2018</a:t>
            </a:fld>
            <a:endParaRPr lang="en-US" sz="800" b="0">
              <a:solidFill>
                <a:schemeClr val="tx1"/>
              </a:solidFill>
            </a:endParaRPr>
          </a:p>
        </p:txBody>
      </p:sp>
      <p:sp>
        <p:nvSpPr>
          <p:cNvPr id="40" name="Text Box 115"/>
          <p:cNvSpPr txBox="1">
            <a:spLocks noChangeArrowheads="1"/>
          </p:cNvSpPr>
          <p:nvPr userDrawn="1"/>
        </p:nvSpPr>
        <p:spPr bwMode="auto">
          <a:xfrm>
            <a:off x="8412481" y="6318505"/>
            <a:ext cx="274319" cy="182879"/>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800" b="1" smtClean="0">
                <a:solidFill>
                  <a:schemeClr val="tx1"/>
                </a:solidFill>
              </a:rPr>
              <a:pPr algn="r" defTabSz="820738">
                <a:spcBef>
                  <a:spcPts val="0"/>
                </a:spcBef>
              </a:pPr>
              <a:t>‹#›</a:t>
            </a:fld>
            <a:endParaRPr lang="en-US" sz="800" b="1">
              <a:solidFill>
                <a:schemeClr val="tx1"/>
              </a:solidFill>
            </a:endParaRPr>
          </a:p>
        </p:txBody>
      </p:sp>
      <p:sp>
        <p:nvSpPr>
          <p:cNvPr id="41" name="Footer Placeholder 4"/>
          <p:cNvSpPr txBox="1">
            <a:spLocks/>
          </p:cNvSpPr>
          <p:nvPr userDrawn="1"/>
        </p:nvSpPr>
        <p:spPr>
          <a:xfrm>
            <a:off x="2149475" y="6318504"/>
            <a:ext cx="2285365" cy="18288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mtClean="0"/>
              <a:t>DXC Proprietary and Confidential</a:t>
            </a:r>
            <a:endParaRPr lang="en-US"/>
          </a:p>
        </p:txBody>
      </p:sp>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457200" y="1782764"/>
            <a:ext cx="6950075" cy="4297362"/>
          </a:xfrm>
        </p:spPr>
        <p:txBody>
          <a:bodyPr/>
          <a:lstStyle>
            <a:lvl1pPr>
              <a:lnSpc>
                <a:spcPct val="85000"/>
              </a:lnSpc>
              <a:spcBef>
                <a:spcPts val="0"/>
              </a:spcBef>
              <a:defRPr sz="4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91440" y="-91440"/>
            <a:ext cx="9326880" cy="7040880"/>
            <a:chOff x="-91440" y="-91440"/>
            <a:chExt cx="9326880" cy="7040880"/>
          </a:xfrm>
        </p:grpSpPr>
        <p:cxnSp>
          <p:nvCxnSpPr>
            <p:cNvPr id="17" name="Straight Connector 16"/>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stretch>
            <a:fillRect/>
          </a:stretch>
        </p:blipFill>
        <p:spPr bwMode="black">
          <a:xfrm>
            <a:off x="343535" y="6163056"/>
            <a:ext cx="1691640" cy="480473"/>
          </a:xfrm>
          <a:prstGeom prst="rect">
            <a:avLst/>
          </a:prstGeom>
          <a:noFill/>
        </p:spPr>
      </p:pic>
      <p:sp>
        <p:nvSpPr>
          <p:cNvPr id="9" name="Freeform 9"/>
          <p:cNvSpPr>
            <a:spLocks noChangeAspect="1"/>
          </p:cNvSpPr>
          <p:nvPr userDrawn="1"/>
        </p:nvSpPr>
        <p:spPr bwMode="black">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itle 1"/>
          <p:cNvSpPr>
            <a:spLocks noGrp="1"/>
          </p:cNvSpPr>
          <p:nvPr>
            <p:ph type="ctrTitle"/>
          </p:nvPr>
        </p:nvSpPr>
        <p:spPr>
          <a:xfrm>
            <a:off x="457201" y="685800"/>
            <a:ext cx="6950074" cy="2788285"/>
          </a:xfrm>
          <a:prstGeom prst="rect">
            <a:avLst/>
          </a:prstGeom>
        </p:spPr>
        <p:txBody>
          <a:bodyPr anchor="b" anchorCtr="0">
            <a:noAutofit/>
          </a:bodyPr>
          <a:lstStyle>
            <a:lvl1pPr>
              <a:defRPr sz="4000">
                <a:solidFill>
                  <a:schemeClr val="bg1"/>
                </a:solidFill>
              </a:defRPr>
            </a:lvl1pPr>
          </a:lstStyle>
          <a:p>
            <a:r>
              <a:rPr lang="en-US" smtClean="0"/>
              <a:t>Click to edit Master title style</a:t>
            </a:r>
            <a:endParaRPr lang="en-US" dirty="0"/>
          </a:p>
        </p:txBody>
      </p:sp>
      <p:sp>
        <p:nvSpPr>
          <p:cNvPr id="14" name="Subtitle 2"/>
          <p:cNvSpPr>
            <a:spLocks noGrp="1"/>
          </p:cNvSpPr>
          <p:nvPr>
            <p:ph type="subTitle" idx="1"/>
          </p:nvPr>
        </p:nvSpPr>
        <p:spPr>
          <a:xfrm>
            <a:off x="457201" y="3657600"/>
            <a:ext cx="6950074" cy="548640"/>
          </a:xfrm>
        </p:spPr>
        <p:txBody>
          <a:bodyPr>
            <a:noAutofit/>
          </a:bodyPr>
          <a:lstStyle>
            <a:lvl1pPr marL="0" indent="0" algn="l">
              <a:spcBef>
                <a:spcPts val="0"/>
              </a:spcBef>
              <a:buNone/>
              <a:defRPr sz="1800">
                <a:solidFill>
                  <a:schemeClr val="bg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dirty="0"/>
          </a:p>
        </p:txBody>
      </p:sp>
      <p:sp>
        <p:nvSpPr>
          <p:cNvPr id="10" name="Text Box 115"/>
          <p:cNvSpPr txBox="1">
            <a:spLocks noChangeArrowheads="1"/>
          </p:cNvSpPr>
          <p:nvPr userDrawn="1"/>
        </p:nvSpPr>
        <p:spPr bwMode="auto">
          <a:xfrm>
            <a:off x="7407275" y="6318503"/>
            <a:ext cx="1005205" cy="182881"/>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800" b="0" smtClean="0">
                <a:solidFill>
                  <a:schemeClr val="bg1"/>
                </a:solidFill>
              </a:rPr>
              <a:pPr algn="r" defTabSz="820738">
                <a:spcBef>
                  <a:spcPts val="0"/>
                </a:spcBef>
              </a:pPr>
              <a:t>July 3, 2018</a:t>
            </a:fld>
            <a:endParaRPr lang="en-US" sz="800" b="0">
              <a:solidFill>
                <a:schemeClr val="bg1"/>
              </a:solidFill>
            </a:endParaRPr>
          </a:p>
        </p:txBody>
      </p:sp>
      <p:sp>
        <p:nvSpPr>
          <p:cNvPr id="11" name="Text Box 115"/>
          <p:cNvSpPr txBox="1">
            <a:spLocks noChangeArrowheads="1"/>
          </p:cNvSpPr>
          <p:nvPr userDrawn="1"/>
        </p:nvSpPr>
        <p:spPr bwMode="auto">
          <a:xfrm>
            <a:off x="8412481" y="6318505"/>
            <a:ext cx="274319" cy="182879"/>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800" b="1" smtClean="0">
                <a:solidFill>
                  <a:schemeClr val="bg1"/>
                </a:solidFill>
              </a:rPr>
              <a:pPr algn="r" defTabSz="820738">
                <a:spcBef>
                  <a:spcPts val="0"/>
                </a:spcBef>
              </a:pPr>
              <a:t>‹#›</a:t>
            </a:fld>
            <a:endParaRPr lang="en-US" sz="800" b="1">
              <a:solidFill>
                <a:schemeClr val="bg1"/>
              </a:solidFill>
            </a:endParaRPr>
          </a:p>
        </p:txBody>
      </p:sp>
      <p:sp>
        <p:nvSpPr>
          <p:cNvPr id="15" name="Footer Placeholder 4"/>
          <p:cNvSpPr txBox="1">
            <a:spLocks/>
          </p:cNvSpPr>
          <p:nvPr userDrawn="1"/>
        </p:nvSpPr>
        <p:spPr>
          <a:xfrm>
            <a:off x="3017839" y="6318504"/>
            <a:ext cx="3108324" cy="18288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solidFill>
              </a:rPr>
              <a:t>DXC Proprietary and Confidential</a:t>
            </a:r>
            <a:endParaRPr lang="en-US">
              <a:solidFill>
                <a:schemeClr val="bg1"/>
              </a:solidFill>
            </a:endParaRPr>
          </a:p>
        </p:txBody>
      </p:sp>
    </p:spTree>
    <p:extLst>
      <p:ext uri="{BB962C8B-B14F-4D97-AF65-F5344CB8AC3E}">
        <p14:creationId xmlns:p14="http://schemas.microsoft.com/office/powerpoint/2010/main" val="21765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9326880" cy="7040880"/>
            <a:chOff x="-91440" y="-91440"/>
            <a:chExt cx="9326880" cy="7040880"/>
          </a:xfrm>
        </p:grpSpPr>
        <p:cxnSp>
          <p:nvCxnSpPr>
            <p:cNvPr id="11" name="Straight Connector 10"/>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9" name="Picture 18"/>
          <p:cNvPicPr>
            <a:picLocks noChangeAspect="1"/>
          </p:cNvPicPr>
          <p:nvPr userDrawn="1"/>
        </p:nvPicPr>
        <p:blipFill rotWithShape="1">
          <a:blip r:embed="rId2">
            <a:extLst>
              <a:ext uri="{28A0092B-C50C-407E-A947-70E740481C1C}">
                <a14:useLocalDpi xmlns:a14="http://schemas.microsoft.com/office/drawing/2010/main" val="0"/>
              </a:ext>
            </a:extLst>
          </a:blip>
          <a:srcRect l="25000"/>
          <a:stretch/>
        </p:blipFill>
        <p:spPr bwMode="hidden">
          <a:xfrm>
            <a:off x="0" y="0"/>
            <a:ext cx="9144000" cy="6858000"/>
          </a:xfrm>
          <a:prstGeom prst="rect">
            <a:avLst/>
          </a:prstGeom>
        </p:spPr>
      </p:pic>
      <p:pic>
        <p:nvPicPr>
          <p:cNvPr id="13" name="Picture 12"/>
          <p:cNvPicPr>
            <a:picLocks noChangeAspect="1"/>
          </p:cNvPicPr>
          <p:nvPr userDrawn="1"/>
        </p:nvPicPr>
        <p:blipFill>
          <a:blip r:embed="rId3"/>
          <a:stretch>
            <a:fillRect/>
          </a:stretch>
        </p:blipFill>
        <p:spPr bwMode="black">
          <a:xfrm>
            <a:off x="343535" y="6163056"/>
            <a:ext cx="1691640" cy="480473"/>
          </a:xfrm>
          <a:prstGeom prst="rect">
            <a:avLst/>
          </a:prstGeom>
          <a:noFill/>
        </p:spPr>
      </p:pic>
      <p:sp>
        <p:nvSpPr>
          <p:cNvPr id="9" name="Freeform 9"/>
          <p:cNvSpPr>
            <a:spLocks noChangeAspect="1"/>
          </p:cNvSpPr>
          <p:nvPr userDrawn="1"/>
        </p:nvSpPr>
        <p:spPr bwMode="black">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itle 1"/>
          <p:cNvSpPr>
            <a:spLocks noGrp="1"/>
          </p:cNvSpPr>
          <p:nvPr>
            <p:ph type="ctrTitle"/>
          </p:nvPr>
        </p:nvSpPr>
        <p:spPr>
          <a:xfrm>
            <a:off x="457201" y="685800"/>
            <a:ext cx="5394324" cy="2788285"/>
          </a:xfrm>
          <a:prstGeom prst="rect">
            <a:avLst/>
          </a:prstGeom>
        </p:spPr>
        <p:txBody>
          <a:bodyPr anchor="b" anchorCtr="0">
            <a:noAutofit/>
          </a:bodyPr>
          <a:lstStyle>
            <a:lvl1pPr>
              <a:defRPr sz="4000">
                <a:solidFill>
                  <a:schemeClr val="bg1"/>
                </a:solidFill>
              </a:defRPr>
            </a:lvl1pPr>
          </a:lstStyle>
          <a:p>
            <a:r>
              <a:rPr lang="en-US" smtClean="0"/>
              <a:t>Click to edit Master title style</a:t>
            </a:r>
            <a:endParaRPr lang="en-US" dirty="0"/>
          </a:p>
        </p:txBody>
      </p:sp>
      <p:sp>
        <p:nvSpPr>
          <p:cNvPr id="14" name="Subtitle 2"/>
          <p:cNvSpPr>
            <a:spLocks noGrp="1"/>
          </p:cNvSpPr>
          <p:nvPr>
            <p:ph type="subTitle" idx="1"/>
          </p:nvPr>
        </p:nvSpPr>
        <p:spPr>
          <a:xfrm>
            <a:off x="457201" y="3657600"/>
            <a:ext cx="5394324" cy="548640"/>
          </a:xfrm>
        </p:spPr>
        <p:txBody>
          <a:bodyPr>
            <a:noAutofit/>
          </a:bodyPr>
          <a:lstStyle>
            <a:lvl1pPr marL="0" indent="0" algn="l">
              <a:spcBef>
                <a:spcPts val="0"/>
              </a:spcBef>
              <a:buNone/>
              <a:defRPr sz="1800">
                <a:solidFill>
                  <a:schemeClr val="bg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dirty="0"/>
          </a:p>
        </p:txBody>
      </p:sp>
      <p:sp>
        <p:nvSpPr>
          <p:cNvPr id="16" name="Text Box 115"/>
          <p:cNvSpPr txBox="1">
            <a:spLocks noChangeArrowheads="1"/>
          </p:cNvSpPr>
          <p:nvPr userDrawn="1"/>
        </p:nvSpPr>
        <p:spPr bwMode="auto">
          <a:xfrm>
            <a:off x="7407275" y="6318503"/>
            <a:ext cx="1005205" cy="182881"/>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800" b="0" smtClean="0">
                <a:solidFill>
                  <a:schemeClr val="bg1"/>
                </a:solidFill>
              </a:rPr>
              <a:pPr algn="r" defTabSz="820738">
                <a:spcBef>
                  <a:spcPts val="0"/>
                </a:spcBef>
              </a:pPr>
              <a:t>July 3, 2018</a:t>
            </a:fld>
            <a:endParaRPr lang="en-US" sz="800" b="0">
              <a:solidFill>
                <a:schemeClr val="bg1"/>
              </a:solidFill>
            </a:endParaRPr>
          </a:p>
        </p:txBody>
      </p:sp>
      <p:sp>
        <p:nvSpPr>
          <p:cNvPr id="17" name="Text Box 115"/>
          <p:cNvSpPr txBox="1">
            <a:spLocks noChangeArrowheads="1"/>
          </p:cNvSpPr>
          <p:nvPr userDrawn="1"/>
        </p:nvSpPr>
        <p:spPr bwMode="auto">
          <a:xfrm>
            <a:off x="8412481" y="6318505"/>
            <a:ext cx="274319" cy="182879"/>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800" b="1" smtClean="0">
                <a:solidFill>
                  <a:schemeClr val="bg1"/>
                </a:solidFill>
              </a:rPr>
              <a:pPr algn="r" defTabSz="820738">
                <a:spcBef>
                  <a:spcPts val="0"/>
                </a:spcBef>
              </a:pPr>
              <a:t>‹#›</a:t>
            </a:fld>
            <a:endParaRPr lang="en-US" sz="800" b="1">
              <a:solidFill>
                <a:schemeClr val="bg1"/>
              </a:solidFill>
            </a:endParaRPr>
          </a:p>
        </p:txBody>
      </p:sp>
      <p:sp>
        <p:nvSpPr>
          <p:cNvPr id="18" name="Footer Placeholder 4"/>
          <p:cNvSpPr txBox="1">
            <a:spLocks/>
          </p:cNvSpPr>
          <p:nvPr userDrawn="1"/>
        </p:nvSpPr>
        <p:spPr>
          <a:xfrm>
            <a:off x="3017839" y="6318504"/>
            <a:ext cx="3108324" cy="18288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solidFill>
              </a:rPr>
              <a:t>DXC Proprietary and Confidential</a:t>
            </a:r>
            <a:endParaRPr lang="en-US">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spTree>
      <p:nvGrpSpPr>
        <p:cNvPr id="1" name=""/>
        <p:cNvGrpSpPr/>
        <p:nvPr/>
      </p:nvGrpSpPr>
      <p:grpSpPr>
        <a:xfrm>
          <a:off x="0" y="0"/>
          <a:ext cx="0" cy="0"/>
          <a:chOff x="0" y="0"/>
          <a:chExt cx="0" cy="0"/>
        </a:xfrm>
      </p:grpSpPr>
      <p:grpSp>
        <p:nvGrpSpPr>
          <p:cNvPr id="10" name="Group 9"/>
          <p:cNvGrpSpPr/>
          <p:nvPr userDrawn="1"/>
        </p:nvGrpSpPr>
        <p:grpSpPr>
          <a:xfrm>
            <a:off x="-91440" y="-91440"/>
            <a:ext cx="9326880" cy="7040880"/>
            <a:chOff x="-91440" y="-91440"/>
            <a:chExt cx="9326880" cy="7040880"/>
          </a:xfrm>
        </p:grpSpPr>
        <p:cxnSp>
          <p:nvCxnSpPr>
            <p:cNvPr id="11" name="Straight Connector 10"/>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9" name="Picture 18"/>
          <p:cNvPicPr>
            <a:picLocks noChangeAspect="1"/>
          </p:cNvPicPr>
          <p:nvPr userDrawn="1"/>
        </p:nvPicPr>
        <p:blipFill rotWithShape="1">
          <a:blip r:embed="rId2">
            <a:extLst>
              <a:ext uri="{28A0092B-C50C-407E-A947-70E740481C1C}">
                <a14:useLocalDpi xmlns:a14="http://schemas.microsoft.com/office/drawing/2010/main" val="0"/>
              </a:ext>
            </a:extLst>
          </a:blip>
          <a:srcRect l="18750" r="6250"/>
          <a:stretch/>
        </p:blipFill>
        <p:spPr bwMode="hidden">
          <a:xfrm>
            <a:off x="0" y="0"/>
            <a:ext cx="9144000" cy="6858000"/>
          </a:xfrm>
          <a:prstGeom prst="rect">
            <a:avLst/>
          </a:prstGeom>
        </p:spPr>
      </p:pic>
      <p:sp>
        <p:nvSpPr>
          <p:cNvPr id="12" name="Title 1"/>
          <p:cNvSpPr>
            <a:spLocks noGrp="1"/>
          </p:cNvSpPr>
          <p:nvPr>
            <p:ph type="ctrTitle"/>
          </p:nvPr>
        </p:nvSpPr>
        <p:spPr>
          <a:xfrm>
            <a:off x="457201" y="685800"/>
            <a:ext cx="5394324" cy="2788285"/>
          </a:xfrm>
          <a:prstGeom prst="rect">
            <a:avLst/>
          </a:prstGeom>
        </p:spPr>
        <p:txBody>
          <a:bodyPr anchor="b" anchorCtr="0">
            <a:noAutofit/>
          </a:bodyPr>
          <a:lstStyle>
            <a:lvl1pPr>
              <a:defRPr sz="4000">
                <a:solidFill>
                  <a:schemeClr val="tx1"/>
                </a:solidFill>
              </a:defRPr>
            </a:lvl1pPr>
          </a:lstStyle>
          <a:p>
            <a:r>
              <a:rPr lang="en-US" smtClean="0"/>
              <a:t>Click to edit Master title style</a:t>
            </a:r>
            <a:endParaRPr lang="en-US" dirty="0"/>
          </a:p>
        </p:txBody>
      </p:sp>
      <p:sp>
        <p:nvSpPr>
          <p:cNvPr id="14" name="Subtitle 2"/>
          <p:cNvSpPr>
            <a:spLocks noGrp="1"/>
          </p:cNvSpPr>
          <p:nvPr>
            <p:ph type="subTitle" idx="1"/>
          </p:nvPr>
        </p:nvSpPr>
        <p:spPr>
          <a:xfrm>
            <a:off x="457201" y="3657600"/>
            <a:ext cx="5394324" cy="548640"/>
          </a:xfrm>
        </p:spPr>
        <p:txBody>
          <a:bodyPr>
            <a:noAutofit/>
          </a:bodyPr>
          <a:lstStyle>
            <a:lvl1pPr marL="0" indent="0" algn="l">
              <a:spcBef>
                <a:spcPts val="0"/>
              </a:spcBef>
              <a:buNone/>
              <a:defRPr sz="1800">
                <a:solidFill>
                  <a:schemeClr val="tx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dirty="0"/>
          </a:p>
        </p:txBody>
      </p:sp>
      <p:sp>
        <p:nvSpPr>
          <p:cNvPr id="16" name="Text Box 115"/>
          <p:cNvSpPr txBox="1">
            <a:spLocks noChangeArrowheads="1"/>
          </p:cNvSpPr>
          <p:nvPr userDrawn="1"/>
        </p:nvSpPr>
        <p:spPr bwMode="auto">
          <a:xfrm>
            <a:off x="7407275" y="6318503"/>
            <a:ext cx="1005205" cy="182881"/>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800" b="0" smtClean="0">
                <a:solidFill>
                  <a:schemeClr val="tx1"/>
                </a:solidFill>
              </a:rPr>
              <a:pPr algn="r" defTabSz="820738">
                <a:spcBef>
                  <a:spcPts val="0"/>
                </a:spcBef>
              </a:pPr>
              <a:t>July 3, 2018</a:t>
            </a:fld>
            <a:endParaRPr lang="en-US" sz="800" b="0">
              <a:solidFill>
                <a:schemeClr val="tx1"/>
              </a:solidFill>
            </a:endParaRPr>
          </a:p>
        </p:txBody>
      </p:sp>
      <p:sp>
        <p:nvSpPr>
          <p:cNvPr id="17" name="Text Box 115"/>
          <p:cNvSpPr txBox="1">
            <a:spLocks noChangeArrowheads="1"/>
          </p:cNvSpPr>
          <p:nvPr userDrawn="1"/>
        </p:nvSpPr>
        <p:spPr bwMode="auto">
          <a:xfrm>
            <a:off x="8412481" y="6318505"/>
            <a:ext cx="274319" cy="182879"/>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800" b="1" smtClean="0">
                <a:solidFill>
                  <a:schemeClr val="tx1"/>
                </a:solidFill>
              </a:rPr>
              <a:pPr algn="r" defTabSz="820738">
                <a:spcBef>
                  <a:spcPts val="0"/>
                </a:spcBef>
              </a:pPr>
              <a:t>‹#›</a:t>
            </a:fld>
            <a:endParaRPr lang="en-US" sz="800" b="1">
              <a:solidFill>
                <a:schemeClr val="tx1"/>
              </a:solidFill>
            </a:endParaRPr>
          </a:p>
        </p:txBody>
      </p:sp>
      <p:sp>
        <p:nvSpPr>
          <p:cNvPr id="18" name="Footer Placeholder 4"/>
          <p:cNvSpPr txBox="1">
            <a:spLocks/>
          </p:cNvSpPr>
          <p:nvPr userDrawn="1"/>
        </p:nvSpPr>
        <p:spPr>
          <a:xfrm>
            <a:off x="3017839" y="6318504"/>
            <a:ext cx="3108324" cy="18288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tx1"/>
                </a:solidFill>
              </a:rPr>
              <a:t>DXC Proprietary and Confidential</a:t>
            </a:r>
            <a:endParaRPr lang="en-US">
              <a:solidFill>
                <a:schemeClr val="tx1"/>
              </a:solidFill>
            </a:endParaRPr>
          </a:p>
        </p:txBody>
      </p:sp>
      <p:sp>
        <p:nvSpPr>
          <p:cNvPr id="20" name="Freeform 19"/>
          <p:cNvSpPr>
            <a:spLocks noChangeAspect="1"/>
          </p:cNvSpPr>
          <p:nvPr userDrawn="1"/>
        </p:nvSpPr>
        <p:spPr bwMode="black">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1" name="Picture 20"/>
          <p:cNvPicPr>
            <a:picLocks noChangeAspect="1"/>
          </p:cNvPicPr>
          <p:nvPr userDrawn="1"/>
        </p:nvPicPr>
        <p:blipFill>
          <a:blip r:embed="rId3"/>
          <a:stretch>
            <a:fillRect/>
          </a:stretch>
        </p:blipFill>
        <p:spPr bwMode="black">
          <a:xfrm>
            <a:off x="343535" y="6163056"/>
            <a:ext cx="1692455" cy="480704"/>
          </a:xfrm>
          <a:prstGeom prst="rect">
            <a:avLst/>
          </a:prstGeom>
          <a:noFill/>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2">
    <p:spTree>
      <p:nvGrpSpPr>
        <p:cNvPr id="1" name=""/>
        <p:cNvGrpSpPr/>
        <p:nvPr/>
      </p:nvGrpSpPr>
      <p:grpSpPr>
        <a:xfrm>
          <a:off x="0" y="0"/>
          <a:ext cx="0" cy="0"/>
          <a:chOff x="0" y="0"/>
          <a:chExt cx="0" cy="0"/>
        </a:xfrm>
      </p:grpSpPr>
      <p:sp>
        <p:nvSpPr>
          <p:cNvPr id="9" name="Title 1"/>
          <p:cNvSpPr>
            <a:spLocks noGrp="1"/>
          </p:cNvSpPr>
          <p:nvPr>
            <p:ph type="ctrTitle"/>
          </p:nvPr>
        </p:nvSpPr>
        <p:spPr>
          <a:xfrm>
            <a:off x="457201" y="685800"/>
            <a:ext cx="6950074" cy="2788285"/>
          </a:xfrm>
          <a:prstGeom prst="rect">
            <a:avLst/>
          </a:prstGeom>
        </p:spPr>
        <p:txBody>
          <a:bodyPr anchor="b" anchorCtr="0">
            <a:noAutofit/>
          </a:bodyPr>
          <a:lstStyle>
            <a:lvl1pPr>
              <a:defRPr sz="4000">
                <a:solidFill>
                  <a:schemeClr val="tx1"/>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457201" y="3657600"/>
            <a:ext cx="6950074" cy="548640"/>
          </a:xfrm>
        </p:spPr>
        <p:txBody>
          <a:bodyPr>
            <a:noAutofit/>
          </a:bodyPr>
          <a:lstStyle>
            <a:lvl1pPr marL="0" indent="0" algn="l">
              <a:spcBef>
                <a:spcPts val="0"/>
              </a:spcBef>
              <a:buNone/>
              <a:defRPr sz="1800">
                <a:solidFill>
                  <a:schemeClr val="tx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23"/>
          <p:cNvSpPr txBox="1">
            <a:spLocks/>
          </p:cNvSpPr>
          <p:nvPr userDrawn="1"/>
        </p:nvSpPr>
        <p:spPr bwMode="gray">
          <a:xfrm>
            <a:off x="7407275" y="6318503"/>
            <a:ext cx="1279524" cy="182881"/>
          </a:xfrm>
          <a:prstGeom prst="rect">
            <a:avLst/>
          </a:prstGeom>
          <a:solidFill>
            <a:schemeClr val="bg1"/>
          </a:solidFill>
        </p:spPr>
        <p:txBody>
          <a:bodyPr wrap="none" lIns="0" tIns="0" rIns="0" bIns="18288" anchor="ctr" anchorCtr="0">
            <a:noAutofit/>
          </a:bodyPr>
          <a:lstStyle>
            <a:lvl1pPr marL="0" marR="0" indent="0" algn="r" defTabSz="1219140" rtl="0" eaLnBrk="1" fontAlgn="auto" latinLnBrk="0" hangingPunct="1">
              <a:lnSpc>
                <a:spcPct val="100000"/>
              </a:lnSpc>
              <a:spcBef>
                <a:spcPts val="0"/>
              </a:spcBef>
              <a:spcAft>
                <a:spcPts val="0"/>
              </a:spcAft>
              <a:buClrTx/>
              <a:buSzTx/>
              <a:buFontTx/>
              <a:buNone/>
              <a:tabLst/>
              <a:defRPr sz="1000" b="0" kern="1200">
                <a:solidFill>
                  <a:schemeClr val="tx1"/>
                </a:solidFill>
                <a:latin typeface="+mn-lt"/>
                <a:ea typeface="+mn-ea"/>
                <a:cs typeface="+mn-cs"/>
              </a:defRPr>
            </a:lvl1pPr>
            <a:lvl2pPr marL="0" indent="0" algn="r" defTabSz="1219140" rtl="0" eaLnBrk="1" latinLnBrk="0" hangingPunct="1">
              <a:spcBef>
                <a:spcPts val="0"/>
              </a:spcBef>
              <a:buFontTx/>
              <a:buNone/>
              <a:defRPr sz="1000" b="0" kern="1200">
                <a:solidFill>
                  <a:schemeClr val="tx1"/>
                </a:solidFill>
                <a:latin typeface="+mn-lt"/>
                <a:ea typeface="+mn-ea"/>
                <a:cs typeface="+mn-cs"/>
              </a:defRPr>
            </a:lvl2pPr>
            <a:lvl3pPr marL="0" indent="0" algn="r" defTabSz="1219140" rtl="0" eaLnBrk="1" latinLnBrk="0" hangingPunct="1">
              <a:spcBef>
                <a:spcPts val="0"/>
              </a:spcBef>
              <a:buFontTx/>
              <a:buNone/>
              <a:defRPr sz="1000" b="0" kern="1200">
                <a:solidFill>
                  <a:schemeClr val="tx1"/>
                </a:solidFill>
                <a:latin typeface="+mn-lt"/>
                <a:ea typeface="+mn-ea"/>
                <a:cs typeface="+mn-cs"/>
              </a:defRPr>
            </a:lvl3pPr>
            <a:lvl4pPr marL="0" indent="0" algn="r" defTabSz="1219140" rtl="0" eaLnBrk="1" latinLnBrk="0" hangingPunct="1">
              <a:spcBef>
                <a:spcPts val="0"/>
              </a:spcBef>
              <a:buFontTx/>
              <a:buNone/>
              <a:defRPr sz="1000" b="0" kern="1200">
                <a:solidFill>
                  <a:schemeClr val="tx1"/>
                </a:solidFill>
                <a:latin typeface="+mn-lt"/>
                <a:ea typeface="+mn-ea"/>
                <a:cs typeface="+mn-cs"/>
              </a:defRPr>
            </a:lvl4pPr>
            <a:lvl5pPr marL="0" indent="0" algn="r" defTabSz="1219140" rtl="0" eaLnBrk="1" latinLnBrk="0" hangingPunct="1">
              <a:spcBef>
                <a:spcPts val="0"/>
              </a:spcBef>
              <a:buFontTx/>
              <a:buNone/>
              <a:tabLst/>
              <a:defRPr sz="1000" b="0" kern="1200">
                <a:solidFill>
                  <a:schemeClr val="tx1"/>
                </a:solidFill>
                <a:latin typeface="+mn-lt"/>
                <a:ea typeface="+mn-ea"/>
                <a:cs typeface="+mn-cs"/>
              </a:defRPr>
            </a:lvl5pPr>
            <a:lvl6pPr marL="0" indent="0" algn="r" defTabSz="1219140" rtl="0" eaLnBrk="1" latinLnBrk="0" hangingPunct="1">
              <a:spcBef>
                <a:spcPts val="0"/>
              </a:spcBef>
              <a:buFontTx/>
              <a:buNone/>
              <a:defRPr sz="1000" kern="1200">
                <a:solidFill>
                  <a:schemeClr val="tx1"/>
                </a:solidFill>
                <a:latin typeface="+mn-lt"/>
                <a:ea typeface="+mn-ea"/>
                <a:cs typeface="+mn-cs"/>
              </a:defRPr>
            </a:lvl6pPr>
            <a:lvl7pPr marL="0" indent="0" algn="r" defTabSz="1219140" rtl="0" eaLnBrk="1" latinLnBrk="0" hangingPunct="1">
              <a:spcBef>
                <a:spcPts val="0"/>
              </a:spcBef>
              <a:buFontTx/>
              <a:buNone/>
              <a:tabLst/>
              <a:defRPr sz="1000" kern="1200">
                <a:solidFill>
                  <a:schemeClr val="tx1"/>
                </a:solidFill>
                <a:latin typeface="+mn-lt"/>
                <a:ea typeface="+mn-ea"/>
                <a:cs typeface="+mn-cs"/>
              </a:defRPr>
            </a:lvl7pPr>
            <a:lvl8pPr marL="0" indent="0" algn="r" defTabSz="1219140" rtl="0" eaLnBrk="1" latinLnBrk="0" hangingPunct="1">
              <a:spcBef>
                <a:spcPts val="0"/>
              </a:spcBef>
              <a:buFontTx/>
              <a:buNone/>
              <a:defRPr sz="1000" kern="1200" baseline="0">
                <a:solidFill>
                  <a:schemeClr val="tx1"/>
                </a:solidFill>
                <a:latin typeface="+mn-lt"/>
                <a:ea typeface="+mn-ea"/>
                <a:cs typeface="+mn-cs"/>
              </a:defRPr>
            </a:lvl8pPr>
            <a:lvl9pPr marL="0" indent="0" algn="r" defTabSz="1219140" rtl="0" eaLnBrk="1" latinLnBrk="0" hangingPunct="1">
              <a:spcBef>
                <a:spcPts val="0"/>
              </a:spcBef>
              <a:buFontTx/>
              <a:buNone/>
              <a:tabLst/>
              <a:defRPr sz="1000" kern="1200" baseline="0">
                <a:solidFill>
                  <a:schemeClr val="tx1"/>
                </a:solidFill>
                <a:latin typeface="+mn-lt"/>
                <a:ea typeface="+mn-ea"/>
                <a:cs typeface="+mn-cs"/>
              </a:defRPr>
            </a:lvl9pPr>
          </a:lstStyle>
          <a:p>
            <a:pPr>
              <a:defRPr/>
            </a:pPr>
            <a:fld id="{03C7D0F0-10D5-4191-B6F4-99306F468FEF}" type="datetime4">
              <a:rPr lang="en-US" smtClean="0"/>
              <a:pPr>
                <a:defRPr/>
              </a:pPr>
              <a:t>July 3, 2018</a:t>
            </a:fld>
            <a:endParaRPr lang="en-US" smtClean="0"/>
          </a:p>
        </p:txBody>
      </p:sp>
    </p:spTree>
    <p:extLst>
      <p:ext uri="{BB962C8B-B14F-4D97-AF65-F5344CB8AC3E}">
        <p14:creationId xmlns:p14="http://schemas.microsoft.com/office/powerpoint/2010/main" val="17761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91440" y="-91440"/>
            <a:ext cx="9326880" cy="7040880"/>
            <a:chOff x="-91440" y="-91440"/>
            <a:chExt cx="9326880" cy="7040880"/>
          </a:xfrm>
        </p:grpSpPr>
        <p:cxnSp>
          <p:nvCxnSpPr>
            <p:cNvPr id="12" name="Straight Connector 11"/>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9144000" cy="6858000"/>
          </a:xfrm>
          <a:solidFill>
            <a:schemeClr val="bg1">
              <a:lumMod val="85000"/>
            </a:schemeClr>
          </a:solidFill>
        </p:spPr>
        <p:txBody>
          <a:bodyPr anchor="ctr" anchorCtr="0">
            <a:normAutofit/>
          </a:bodyPr>
          <a:lstStyle>
            <a:lvl1pPr algn="ctr">
              <a:defRPr sz="1000" b="0">
                <a:solidFill>
                  <a:schemeClr val="bg1"/>
                </a:solidFill>
              </a:defRPr>
            </a:lvl1pPr>
          </a:lstStyle>
          <a:p>
            <a:r>
              <a:rPr lang="en-US" smtClean="0"/>
              <a:t>Click icon to add picture</a:t>
            </a:r>
            <a:endParaRPr lang="en-US"/>
          </a:p>
        </p:txBody>
      </p:sp>
      <p:pic>
        <p:nvPicPr>
          <p:cNvPr id="9" name="Picture 8"/>
          <p:cNvPicPr>
            <a:picLocks noChangeAspect="1"/>
          </p:cNvPicPr>
          <p:nvPr userDrawn="1"/>
        </p:nvPicPr>
        <p:blipFill>
          <a:blip r:embed="rId2"/>
          <a:stretch>
            <a:fillRect/>
          </a:stretch>
        </p:blipFill>
        <p:spPr bwMode="white">
          <a:xfrm>
            <a:off x="343535" y="6163056"/>
            <a:ext cx="1691640" cy="480473"/>
          </a:xfrm>
          <a:prstGeom prst="rect">
            <a:avLst/>
          </a:prstGeom>
          <a:noFill/>
        </p:spPr>
      </p:pic>
      <p:sp>
        <p:nvSpPr>
          <p:cNvPr id="10" name="Freeform 9"/>
          <p:cNvSpPr>
            <a:spLocks noChangeAspect="1"/>
          </p:cNvSpPr>
          <p:nvPr userDrawn="1"/>
        </p:nvSpPr>
        <p:spPr bwMode="white">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Text Box 115"/>
          <p:cNvSpPr txBox="1">
            <a:spLocks noChangeArrowheads="1"/>
          </p:cNvSpPr>
          <p:nvPr userDrawn="1"/>
        </p:nvSpPr>
        <p:spPr bwMode="gray">
          <a:xfrm>
            <a:off x="7407275" y="6318503"/>
            <a:ext cx="1005205" cy="182881"/>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800" b="0" smtClean="0">
                <a:solidFill>
                  <a:schemeClr val="bg1"/>
                </a:solidFill>
              </a:rPr>
              <a:pPr algn="r" defTabSz="820738">
                <a:spcBef>
                  <a:spcPts val="0"/>
                </a:spcBef>
              </a:pPr>
              <a:t>July 3, 2018</a:t>
            </a:fld>
            <a:endParaRPr lang="en-US" sz="800" b="0">
              <a:solidFill>
                <a:schemeClr val="bg1"/>
              </a:solidFill>
            </a:endParaRPr>
          </a:p>
        </p:txBody>
      </p:sp>
      <p:sp>
        <p:nvSpPr>
          <p:cNvPr id="6" name="Text Box 115"/>
          <p:cNvSpPr txBox="1">
            <a:spLocks noChangeArrowheads="1"/>
          </p:cNvSpPr>
          <p:nvPr userDrawn="1"/>
        </p:nvSpPr>
        <p:spPr bwMode="gray">
          <a:xfrm>
            <a:off x="8412481" y="6318505"/>
            <a:ext cx="274319" cy="182879"/>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800" b="1" smtClean="0">
                <a:solidFill>
                  <a:schemeClr val="bg1"/>
                </a:solidFill>
              </a:rPr>
              <a:pPr algn="r" defTabSz="820738">
                <a:spcBef>
                  <a:spcPts val="0"/>
                </a:spcBef>
              </a:pPr>
              <a:t>‹#›</a:t>
            </a:fld>
            <a:endParaRPr lang="en-US" sz="800" b="1">
              <a:solidFill>
                <a:schemeClr val="bg1"/>
              </a:solidFill>
            </a:endParaRPr>
          </a:p>
        </p:txBody>
      </p:sp>
      <p:sp>
        <p:nvSpPr>
          <p:cNvPr id="7" name="Footer Placeholder 4"/>
          <p:cNvSpPr txBox="1">
            <a:spLocks/>
          </p:cNvSpPr>
          <p:nvPr userDrawn="1"/>
        </p:nvSpPr>
        <p:spPr bwMode="gray">
          <a:xfrm>
            <a:off x="3017839" y="6318504"/>
            <a:ext cx="3108324" cy="18288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solidFill>
              </a:rPr>
              <a:t>DXC Proprietary and Confidential</a:t>
            </a:r>
            <a:endParaRPr lang="en-US">
              <a:solidFill>
                <a:schemeClr val="bg1"/>
              </a:solidFill>
            </a:endParaRPr>
          </a:p>
        </p:txBody>
      </p:sp>
    </p:spTree>
    <p:extLst>
      <p:ext uri="{BB962C8B-B14F-4D97-AF65-F5344CB8AC3E}">
        <p14:creationId xmlns:p14="http://schemas.microsoft.com/office/powerpoint/2010/main" val="124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9326880" cy="7040880"/>
            <a:chOff x="-91440" y="-91440"/>
            <a:chExt cx="9326880" cy="7040880"/>
          </a:xfrm>
        </p:grpSpPr>
        <p:cxnSp>
          <p:nvCxnSpPr>
            <p:cNvPr id="10" name="Straight Connector 9"/>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8" name="Picture 7"/>
          <p:cNvPicPr>
            <a:picLocks noChangeAspect="1"/>
          </p:cNvPicPr>
          <p:nvPr userDrawn="1"/>
        </p:nvPicPr>
        <p:blipFill>
          <a:blip r:embed="rId2"/>
          <a:stretch>
            <a:fillRect/>
          </a:stretch>
        </p:blipFill>
        <p:spPr bwMode="black">
          <a:xfrm>
            <a:off x="343535" y="6163056"/>
            <a:ext cx="1691640" cy="480473"/>
          </a:xfrm>
          <a:prstGeom prst="rect">
            <a:avLst/>
          </a:prstGeom>
          <a:noFill/>
        </p:spPr>
      </p:pic>
      <p:sp>
        <p:nvSpPr>
          <p:cNvPr id="5" name="Freeform 9"/>
          <p:cNvSpPr>
            <a:spLocks noChangeAspect="1"/>
          </p:cNvSpPr>
          <p:nvPr userDrawn="1"/>
        </p:nvSpPr>
        <p:spPr bwMode="black">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 Placeholder 13"/>
          <p:cNvSpPr>
            <a:spLocks noGrp="1"/>
          </p:cNvSpPr>
          <p:nvPr>
            <p:ph type="body" sz="quarter" idx="13"/>
          </p:nvPr>
        </p:nvSpPr>
        <p:spPr>
          <a:xfrm>
            <a:off x="457200" y="1782764"/>
            <a:ext cx="6950075" cy="4297362"/>
          </a:xfrm>
        </p:spPr>
        <p:txBody>
          <a:bodyPr/>
          <a:lstStyle>
            <a:lvl1pPr>
              <a:lnSpc>
                <a:spcPct val="85000"/>
              </a:lnSpc>
              <a:spcBef>
                <a:spcPts val="0"/>
              </a:spcBef>
              <a:defRPr sz="4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txBox="1">
            <a:spLocks/>
          </p:cNvSpPr>
          <p:nvPr userDrawn="1"/>
        </p:nvSpPr>
        <p:spPr>
          <a:xfrm>
            <a:off x="4709160" y="6318504"/>
            <a:ext cx="3977639" cy="18288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mtClean="0">
                <a:solidFill>
                  <a:schemeClr val="bg1"/>
                </a:solidFill>
              </a:rPr>
              <a:t>DXC Proprietary and Confidential</a:t>
            </a:r>
            <a:endParaRPr lang="en-US">
              <a:solidFill>
                <a:schemeClr val="bg1"/>
              </a:solidFill>
            </a:endParaRPr>
          </a:p>
        </p:txBody>
      </p:sp>
    </p:spTree>
    <p:extLst>
      <p:ext uri="{BB962C8B-B14F-4D97-AF65-F5344CB8AC3E}">
        <p14:creationId xmlns:p14="http://schemas.microsoft.com/office/powerpoint/2010/main" val="370855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91440" y="-91440"/>
            <a:ext cx="9326880" cy="7040880"/>
            <a:chOff x="-91440" y="-91440"/>
            <a:chExt cx="9326880" cy="7040880"/>
          </a:xfrm>
        </p:grpSpPr>
        <p:cxnSp>
          <p:nvCxnSpPr>
            <p:cNvPr id="14" name="Straight Connector 13"/>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Title 1"/>
          <p:cNvSpPr>
            <a:spLocks noGrp="1"/>
          </p:cNvSpPr>
          <p:nvPr>
            <p:ph type="ctrTitle"/>
          </p:nvPr>
        </p:nvSpPr>
        <p:spPr>
          <a:xfrm>
            <a:off x="457201" y="685800"/>
            <a:ext cx="6950074" cy="2788285"/>
          </a:xfrm>
          <a:prstGeom prst="rect">
            <a:avLst/>
          </a:prstGeom>
        </p:spPr>
        <p:txBody>
          <a:bodyPr anchor="b" anchorCtr="0">
            <a:noAutofit/>
          </a:bodyPr>
          <a:lstStyle>
            <a:lvl1pPr>
              <a:defRPr sz="4000">
                <a:solidFill>
                  <a:schemeClr val="bg1"/>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457201" y="3657600"/>
            <a:ext cx="6950074" cy="548640"/>
          </a:xfrm>
        </p:spPr>
        <p:txBody>
          <a:bodyPr>
            <a:noAutofit/>
          </a:bodyPr>
          <a:lstStyle>
            <a:lvl1pPr marL="0" indent="0" algn="l">
              <a:spcBef>
                <a:spcPts val="0"/>
              </a:spcBef>
              <a:buNone/>
              <a:defRPr sz="1800">
                <a:solidFill>
                  <a:schemeClr val="bg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a:blip r:embed="rId2"/>
          <a:stretch>
            <a:fillRect/>
          </a:stretch>
        </p:blipFill>
        <p:spPr bwMode="black">
          <a:xfrm>
            <a:off x="343535" y="6163056"/>
            <a:ext cx="1691640" cy="480473"/>
          </a:xfrm>
          <a:prstGeom prst="rect">
            <a:avLst/>
          </a:prstGeom>
          <a:noFill/>
        </p:spPr>
      </p:pic>
      <p:sp>
        <p:nvSpPr>
          <p:cNvPr id="12" name="Freeform 9"/>
          <p:cNvSpPr>
            <a:spLocks noChangeAspect="1"/>
          </p:cNvSpPr>
          <p:nvPr userDrawn="1"/>
        </p:nvSpPr>
        <p:spPr bwMode="black">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ext Placeholder 23"/>
          <p:cNvSpPr txBox="1">
            <a:spLocks/>
          </p:cNvSpPr>
          <p:nvPr userDrawn="1"/>
        </p:nvSpPr>
        <p:spPr>
          <a:xfrm>
            <a:off x="7407275" y="6318503"/>
            <a:ext cx="1279524" cy="182881"/>
          </a:xfrm>
          <a:prstGeom prst="rect">
            <a:avLst/>
          </a:prstGeom>
          <a:noFill/>
        </p:spPr>
        <p:txBody>
          <a:bodyPr wrap="none" lIns="0" tIns="0" rIns="0" bIns="18288" anchor="ctr" anchorCtr="0">
            <a:noAutofit/>
          </a:bodyPr>
          <a:lstStyle>
            <a:lvl1pPr marL="0" marR="0" indent="0" algn="r" defTabSz="1219140" rtl="0" eaLnBrk="1" fontAlgn="auto" latinLnBrk="0" hangingPunct="1">
              <a:lnSpc>
                <a:spcPct val="100000"/>
              </a:lnSpc>
              <a:spcBef>
                <a:spcPts val="0"/>
              </a:spcBef>
              <a:spcAft>
                <a:spcPts val="0"/>
              </a:spcAft>
              <a:buClrTx/>
              <a:buSzTx/>
              <a:buFontTx/>
              <a:buNone/>
              <a:tabLst/>
              <a:defRPr sz="1000" b="0" kern="1200">
                <a:solidFill>
                  <a:schemeClr val="tx1"/>
                </a:solidFill>
                <a:latin typeface="+mn-lt"/>
                <a:ea typeface="+mn-ea"/>
                <a:cs typeface="+mn-cs"/>
              </a:defRPr>
            </a:lvl1pPr>
            <a:lvl2pPr marL="0" indent="0" algn="r" defTabSz="1219140" rtl="0" eaLnBrk="1" latinLnBrk="0" hangingPunct="1">
              <a:spcBef>
                <a:spcPts val="0"/>
              </a:spcBef>
              <a:buFontTx/>
              <a:buNone/>
              <a:defRPr sz="1000" b="0" kern="1200">
                <a:solidFill>
                  <a:schemeClr val="tx1"/>
                </a:solidFill>
                <a:latin typeface="+mn-lt"/>
                <a:ea typeface="+mn-ea"/>
                <a:cs typeface="+mn-cs"/>
              </a:defRPr>
            </a:lvl2pPr>
            <a:lvl3pPr marL="0" indent="0" algn="r" defTabSz="1219140" rtl="0" eaLnBrk="1" latinLnBrk="0" hangingPunct="1">
              <a:spcBef>
                <a:spcPts val="0"/>
              </a:spcBef>
              <a:buFontTx/>
              <a:buNone/>
              <a:defRPr sz="1000" b="0" kern="1200">
                <a:solidFill>
                  <a:schemeClr val="tx1"/>
                </a:solidFill>
                <a:latin typeface="+mn-lt"/>
                <a:ea typeface="+mn-ea"/>
                <a:cs typeface="+mn-cs"/>
              </a:defRPr>
            </a:lvl3pPr>
            <a:lvl4pPr marL="0" indent="0" algn="r" defTabSz="1219140" rtl="0" eaLnBrk="1" latinLnBrk="0" hangingPunct="1">
              <a:spcBef>
                <a:spcPts val="0"/>
              </a:spcBef>
              <a:buFontTx/>
              <a:buNone/>
              <a:defRPr sz="1000" b="0" kern="1200">
                <a:solidFill>
                  <a:schemeClr val="tx1"/>
                </a:solidFill>
                <a:latin typeface="+mn-lt"/>
                <a:ea typeface="+mn-ea"/>
                <a:cs typeface="+mn-cs"/>
              </a:defRPr>
            </a:lvl4pPr>
            <a:lvl5pPr marL="0" indent="0" algn="r" defTabSz="1219140" rtl="0" eaLnBrk="1" latinLnBrk="0" hangingPunct="1">
              <a:spcBef>
                <a:spcPts val="0"/>
              </a:spcBef>
              <a:buFontTx/>
              <a:buNone/>
              <a:tabLst/>
              <a:defRPr sz="1000" b="0" kern="1200">
                <a:solidFill>
                  <a:schemeClr val="tx1"/>
                </a:solidFill>
                <a:latin typeface="+mn-lt"/>
                <a:ea typeface="+mn-ea"/>
                <a:cs typeface="+mn-cs"/>
              </a:defRPr>
            </a:lvl5pPr>
            <a:lvl6pPr marL="0" indent="0" algn="r" defTabSz="1219140" rtl="0" eaLnBrk="1" latinLnBrk="0" hangingPunct="1">
              <a:spcBef>
                <a:spcPts val="0"/>
              </a:spcBef>
              <a:buFontTx/>
              <a:buNone/>
              <a:defRPr sz="1000" kern="1200">
                <a:solidFill>
                  <a:schemeClr val="tx1"/>
                </a:solidFill>
                <a:latin typeface="+mn-lt"/>
                <a:ea typeface="+mn-ea"/>
                <a:cs typeface="+mn-cs"/>
              </a:defRPr>
            </a:lvl6pPr>
            <a:lvl7pPr marL="0" indent="0" algn="r" defTabSz="1219140" rtl="0" eaLnBrk="1" latinLnBrk="0" hangingPunct="1">
              <a:spcBef>
                <a:spcPts val="0"/>
              </a:spcBef>
              <a:buFontTx/>
              <a:buNone/>
              <a:tabLst/>
              <a:defRPr sz="1000" kern="1200">
                <a:solidFill>
                  <a:schemeClr val="tx1"/>
                </a:solidFill>
                <a:latin typeface="+mn-lt"/>
                <a:ea typeface="+mn-ea"/>
                <a:cs typeface="+mn-cs"/>
              </a:defRPr>
            </a:lvl7pPr>
            <a:lvl8pPr marL="0" indent="0" algn="r" defTabSz="1219140" rtl="0" eaLnBrk="1" latinLnBrk="0" hangingPunct="1">
              <a:spcBef>
                <a:spcPts val="0"/>
              </a:spcBef>
              <a:buFontTx/>
              <a:buNone/>
              <a:defRPr sz="1000" kern="1200" baseline="0">
                <a:solidFill>
                  <a:schemeClr val="tx1"/>
                </a:solidFill>
                <a:latin typeface="+mn-lt"/>
                <a:ea typeface="+mn-ea"/>
                <a:cs typeface="+mn-cs"/>
              </a:defRPr>
            </a:lvl8pPr>
            <a:lvl9pPr marL="0" indent="0" algn="r" defTabSz="1219140" rtl="0" eaLnBrk="1" latinLnBrk="0" hangingPunct="1">
              <a:spcBef>
                <a:spcPts val="0"/>
              </a:spcBef>
              <a:buFontTx/>
              <a:buNone/>
              <a:tabLst/>
              <a:defRPr sz="1000" kern="1200" baseline="0">
                <a:solidFill>
                  <a:schemeClr val="tx1"/>
                </a:solidFill>
                <a:latin typeface="+mn-lt"/>
                <a:ea typeface="+mn-ea"/>
                <a:cs typeface="+mn-cs"/>
              </a:defRPr>
            </a:lvl9pPr>
          </a:lstStyle>
          <a:p>
            <a:pPr>
              <a:defRPr/>
            </a:pPr>
            <a:fld id="{03C7D0F0-10D5-4191-B6F4-99306F468FEF}" type="datetime4">
              <a:rPr lang="en-US" smtClean="0">
                <a:solidFill>
                  <a:schemeClr val="bg1"/>
                </a:solidFill>
              </a:rPr>
              <a:pPr>
                <a:defRPr/>
              </a:pPr>
              <a:t>July 3, 2018</a:t>
            </a:fld>
            <a:endParaRPr lang="en-US" smtClean="0">
              <a:solidFill>
                <a:schemeClr val="bg1"/>
              </a:solidFill>
            </a:endParaRPr>
          </a:p>
        </p:txBody>
      </p:sp>
      <p:sp>
        <p:nvSpPr>
          <p:cNvPr id="11" name="Footer Placeholder 4"/>
          <p:cNvSpPr txBox="1">
            <a:spLocks/>
          </p:cNvSpPr>
          <p:nvPr userDrawn="1"/>
        </p:nvSpPr>
        <p:spPr>
          <a:xfrm>
            <a:off x="3017839" y="6318504"/>
            <a:ext cx="3108324" cy="18288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solidFill>
              </a:rPr>
              <a:t>DXC Proprietary and Confidential</a:t>
            </a:r>
            <a:endParaRPr lang="en-US">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6148" name="Picture 4" descr="Resultado de imagem para conflicts team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796626" cy="72000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userDrawn="1"/>
        </p:nvGrpSpPr>
        <p:grpSpPr>
          <a:xfrm>
            <a:off x="-91440" y="-91440"/>
            <a:ext cx="9326880" cy="7040880"/>
            <a:chOff x="-91440" y="-91440"/>
            <a:chExt cx="9326880" cy="7040880"/>
          </a:xfrm>
        </p:grpSpPr>
        <p:cxnSp>
          <p:nvCxnSpPr>
            <p:cNvPr id="16" name="Straight Connector 15"/>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3" name="Group 2"/>
          <p:cNvGrpSpPr/>
          <p:nvPr userDrawn="1"/>
        </p:nvGrpSpPr>
        <p:grpSpPr>
          <a:xfrm>
            <a:off x="237744" y="0"/>
            <a:ext cx="1798246" cy="6643760"/>
            <a:chOff x="237744" y="0"/>
            <a:chExt cx="1798246" cy="6643760"/>
          </a:xfrm>
        </p:grpSpPr>
        <p:sp>
          <p:nvSpPr>
            <p:cNvPr id="12" name="Freeform 9"/>
            <p:cNvSpPr>
              <a:spLocks noChangeAspect="1"/>
            </p:cNvSpPr>
            <p:nvPr userDrawn="1"/>
          </p:nvSpPr>
          <p:spPr bwMode="black">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stretch>
              <a:fillRect/>
            </a:stretch>
          </p:blipFill>
          <p:spPr bwMode="black">
            <a:xfrm>
              <a:off x="343535" y="6163056"/>
              <a:ext cx="1692455" cy="480704"/>
            </a:xfrm>
            <a:prstGeom prst="rect">
              <a:avLst/>
            </a:prstGeom>
            <a:noFill/>
          </p:spPr>
        </p:pic>
      </p:grpSp>
      <p:sp>
        <p:nvSpPr>
          <p:cNvPr id="18" name="Title 1"/>
          <p:cNvSpPr>
            <a:spLocks noGrp="1"/>
          </p:cNvSpPr>
          <p:nvPr userDrawn="1">
            <p:ph type="ctrTitle"/>
          </p:nvPr>
        </p:nvSpPr>
        <p:spPr>
          <a:xfrm>
            <a:off x="457201" y="685800"/>
            <a:ext cx="4800600" cy="2788285"/>
          </a:xfrm>
          <a:prstGeom prst="rect">
            <a:avLst/>
          </a:prstGeom>
        </p:spPr>
        <p:txBody>
          <a:bodyPr anchor="b" anchorCtr="0">
            <a:noAutofit/>
          </a:bodyPr>
          <a:lstStyle>
            <a:lvl1pPr>
              <a:defRPr sz="4000">
                <a:solidFill>
                  <a:schemeClr val="tx1"/>
                </a:solidFill>
              </a:defRPr>
            </a:lvl1pPr>
          </a:lstStyle>
          <a:p>
            <a:r>
              <a:rPr lang="en-US" smtClean="0"/>
              <a:t>Click to edit Master title style</a:t>
            </a:r>
            <a:endParaRPr lang="en-US" dirty="0"/>
          </a:p>
        </p:txBody>
      </p:sp>
      <p:sp>
        <p:nvSpPr>
          <p:cNvPr id="19" name="Subtitle 2"/>
          <p:cNvSpPr>
            <a:spLocks noGrp="1"/>
          </p:cNvSpPr>
          <p:nvPr userDrawn="1">
            <p:ph type="subTitle" idx="1"/>
          </p:nvPr>
        </p:nvSpPr>
        <p:spPr>
          <a:xfrm>
            <a:off x="457201" y="3657600"/>
            <a:ext cx="4800600" cy="548640"/>
          </a:xfrm>
        </p:spPr>
        <p:txBody>
          <a:bodyPr>
            <a:noAutofit/>
          </a:bodyPr>
          <a:lstStyle>
            <a:lvl1pPr marL="0" indent="0" algn="l">
              <a:spcBef>
                <a:spcPts val="0"/>
              </a:spcBef>
              <a:buNone/>
              <a:defRPr sz="1800">
                <a:solidFill>
                  <a:schemeClr val="tx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dirty="0"/>
          </a:p>
        </p:txBody>
      </p:sp>
      <p:pic>
        <p:nvPicPr>
          <p:cNvPr id="46" name="Picture 4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18181" y="6001559"/>
            <a:ext cx="1307637" cy="980728"/>
          </a:xfrm>
          <a:prstGeom prst="rect">
            <a:avLst/>
          </a:prstGeom>
        </p:spPr>
      </p:pic>
    </p:spTree>
    <p:extLst>
      <p:ext uri="{BB962C8B-B14F-4D97-AF65-F5344CB8AC3E}">
        <p14:creationId xmlns:p14="http://schemas.microsoft.com/office/powerpoint/2010/main" val="12888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04">
    <p:spTree>
      <p:nvGrpSpPr>
        <p:cNvPr id="1" name=""/>
        <p:cNvGrpSpPr/>
        <p:nvPr/>
      </p:nvGrpSpPr>
      <p:grpSpPr>
        <a:xfrm>
          <a:off x="0" y="0"/>
          <a:ext cx="0" cy="0"/>
          <a:chOff x="0" y="0"/>
          <a:chExt cx="0" cy="0"/>
        </a:xfrm>
      </p:grpSpPr>
      <p:grpSp>
        <p:nvGrpSpPr>
          <p:cNvPr id="15" name="Group 14"/>
          <p:cNvGrpSpPr/>
          <p:nvPr userDrawn="1"/>
        </p:nvGrpSpPr>
        <p:grpSpPr>
          <a:xfrm>
            <a:off x="-91440" y="-91440"/>
            <a:ext cx="9326880" cy="7040880"/>
            <a:chOff x="-91440" y="-91440"/>
            <a:chExt cx="9326880" cy="7040880"/>
          </a:xfrm>
        </p:grpSpPr>
        <p:cxnSp>
          <p:nvCxnSpPr>
            <p:cNvPr id="16" name="Straight Connector 15"/>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3" name="Group 2"/>
          <p:cNvGrpSpPr/>
          <p:nvPr userDrawn="1"/>
        </p:nvGrpSpPr>
        <p:grpSpPr>
          <a:xfrm>
            <a:off x="237744" y="0"/>
            <a:ext cx="1798246" cy="6643760"/>
            <a:chOff x="237744" y="0"/>
            <a:chExt cx="1798246" cy="6643760"/>
          </a:xfrm>
        </p:grpSpPr>
        <p:sp>
          <p:nvSpPr>
            <p:cNvPr id="12" name="Freeform 9"/>
            <p:cNvSpPr>
              <a:spLocks noChangeAspect="1"/>
            </p:cNvSpPr>
            <p:nvPr userDrawn="1"/>
          </p:nvSpPr>
          <p:spPr bwMode="black">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2"/>
            <a:stretch>
              <a:fillRect/>
            </a:stretch>
          </p:blipFill>
          <p:spPr bwMode="black">
            <a:xfrm>
              <a:off x="343535" y="6163056"/>
              <a:ext cx="1692455" cy="480704"/>
            </a:xfrm>
            <a:prstGeom prst="rect">
              <a:avLst/>
            </a:prstGeom>
            <a:noFill/>
          </p:spPr>
        </p:pic>
      </p:grpSp>
      <p:sp>
        <p:nvSpPr>
          <p:cNvPr id="18" name="Title 1"/>
          <p:cNvSpPr>
            <a:spLocks noGrp="1"/>
          </p:cNvSpPr>
          <p:nvPr userDrawn="1">
            <p:ph type="ctrTitle"/>
          </p:nvPr>
        </p:nvSpPr>
        <p:spPr>
          <a:xfrm>
            <a:off x="457201" y="685800"/>
            <a:ext cx="4800600" cy="2788285"/>
          </a:xfrm>
          <a:prstGeom prst="rect">
            <a:avLst/>
          </a:prstGeom>
        </p:spPr>
        <p:txBody>
          <a:bodyPr anchor="b" anchorCtr="0">
            <a:noAutofit/>
          </a:bodyPr>
          <a:lstStyle>
            <a:lvl1pPr>
              <a:defRPr sz="4000">
                <a:solidFill>
                  <a:schemeClr val="tx1"/>
                </a:solidFill>
              </a:defRPr>
            </a:lvl1pPr>
          </a:lstStyle>
          <a:p>
            <a:r>
              <a:rPr lang="en-US" smtClean="0"/>
              <a:t>Click to edit Master title style</a:t>
            </a:r>
            <a:endParaRPr lang="en-US" dirty="0"/>
          </a:p>
        </p:txBody>
      </p:sp>
      <p:sp>
        <p:nvSpPr>
          <p:cNvPr id="19" name="Subtitle 2"/>
          <p:cNvSpPr>
            <a:spLocks noGrp="1"/>
          </p:cNvSpPr>
          <p:nvPr userDrawn="1">
            <p:ph type="subTitle" idx="1"/>
          </p:nvPr>
        </p:nvSpPr>
        <p:spPr>
          <a:xfrm>
            <a:off x="457201" y="3657600"/>
            <a:ext cx="4800600" cy="548640"/>
          </a:xfrm>
        </p:spPr>
        <p:txBody>
          <a:bodyPr>
            <a:noAutofit/>
          </a:bodyPr>
          <a:lstStyle>
            <a:lvl1pPr marL="0" indent="0" algn="l">
              <a:spcBef>
                <a:spcPts val="0"/>
              </a:spcBef>
              <a:buNone/>
              <a:defRPr sz="1800">
                <a:solidFill>
                  <a:schemeClr val="tx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dirty="0"/>
          </a:p>
        </p:txBody>
      </p:sp>
      <p:pic>
        <p:nvPicPr>
          <p:cNvPr id="46" name="Picture 4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18181" y="6001559"/>
            <a:ext cx="1307637" cy="980728"/>
          </a:xfrm>
          <a:prstGeom prst="rect">
            <a:avLst/>
          </a:prstGeom>
        </p:spPr>
      </p:pic>
    </p:spTree>
    <p:extLst>
      <p:ext uri="{BB962C8B-B14F-4D97-AF65-F5344CB8AC3E}">
        <p14:creationId xmlns:p14="http://schemas.microsoft.com/office/powerpoint/2010/main" val="250447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pic>
        <p:nvPicPr>
          <p:cNvPr id="9218" name="Picture 2" descr="Imagem relacionada"/>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4449"/>
          <a:stretch/>
        </p:blipFill>
        <p:spPr bwMode="auto">
          <a:xfrm>
            <a:off x="-1125" y="0"/>
            <a:ext cx="9181637"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userDrawn="1"/>
        </p:nvGrpSpPr>
        <p:grpSpPr>
          <a:xfrm>
            <a:off x="-91440" y="-91440"/>
            <a:ext cx="9326880" cy="7040880"/>
            <a:chOff x="-91440" y="-91440"/>
            <a:chExt cx="9326880" cy="7040880"/>
          </a:xfrm>
        </p:grpSpPr>
        <p:cxnSp>
          <p:nvCxnSpPr>
            <p:cNvPr id="14" name="Straight Connector 13"/>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3"/>
          <a:stretch>
            <a:fillRect/>
          </a:stretch>
        </p:blipFill>
        <p:spPr bwMode="black">
          <a:xfrm>
            <a:off x="343535" y="6163056"/>
            <a:ext cx="1691640" cy="480473"/>
          </a:xfrm>
          <a:prstGeom prst="rect">
            <a:avLst/>
          </a:prstGeom>
          <a:noFill/>
        </p:spPr>
      </p:pic>
      <p:sp>
        <p:nvSpPr>
          <p:cNvPr id="17" name="Title 1"/>
          <p:cNvSpPr>
            <a:spLocks noGrp="1"/>
          </p:cNvSpPr>
          <p:nvPr>
            <p:ph type="ctrTitle"/>
          </p:nvPr>
        </p:nvSpPr>
        <p:spPr>
          <a:xfrm>
            <a:off x="457201" y="685800"/>
            <a:ext cx="5394324" cy="2788285"/>
          </a:xfrm>
          <a:prstGeom prst="rect">
            <a:avLst/>
          </a:prstGeom>
        </p:spPr>
        <p:txBody>
          <a:bodyPr anchor="b" anchorCtr="0">
            <a:noAutofit/>
          </a:bodyPr>
          <a:lstStyle>
            <a:lvl1pPr>
              <a:defRPr sz="4000">
                <a:solidFill>
                  <a:schemeClr val="bg1"/>
                </a:solidFill>
              </a:defRPr>
            </a:lvl1pPr>
          </a:lstStyle>
          <a:p>
            <a:r>
              <a:rPr lang="en-US" smtClean="0"/>
              <a:t>Click to edit Master title style</a:t>
            </a:r>
            <a:endParaRPr lang="en-US" dirty="0"/>
          </a:p>
        </p:txBody>
      </p:sp>
      <p:sp>
        <p:nvSpPr>
          <p:cNvPr id="18" name="Subtitle 2"/>
          <p:cNvSpPr>
            <a:spLocks noGrp="1"/>
          </p:cNvSpPr>
          <p:nvPr>
            <p:ph type="subTitle" idx="1"/>
          </p:nvPr>
        </p:nvSpPr>
        <p:spPr>
          <a:xfrm>
            <a:off x="457201" y="3657600"/>
            <a:ext cx="5394324" cy="548640"/>
          </a:xfrm>
        </p:spPr>
        <p:txBody>
          <a:bodyPr>
            <a:noAutofit/>
          </a:bodyPr>
          <a:lstStyle>
            <a:lvl1pPr marL="0" indent="0" algn="l">
              <a:spcBef>
                <a:spcPts val="0"/>
              </a:spcBef>
              <a:buNone/>
              <a:defRPr sz="1800">
                <a:solidFill>
                  <a:schemeClr val="bg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dirty="0"/>
          </a:p>
        </p:txBody>
      </p:sp>
      <p:sp>
        <p:nvSpPr>
          <p:cNvPr id="8" name="Freeform 9"/>
          <p:cNvSpPr>
            <a:spLocks noChangeAspect="1"/>
          </p:cNvSpPr>
          <p:nvPr userDrawn="1"/>
        </p:nvSpPr>
        <p:spPr bwMode="black">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ooter Placeholder 4"/>
          <p:cNvSpPr txBox="1">
            <a:spLocks/>
          </p:cNvSpPr>
          <p:nvPr userDrawn="1"/>
        </p:nvSpPr>
        <p:spPr>
          <a:xfrm>
            <a:off x="4708525" y="6318504"/>
            <a:ext cx="3978274" cy="18288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mtClean="0">
                <a:solidFill>
                  <a:schemeClr val="bg1"/>
                </a:solidFill>
              </a:rPr>
              <a:t>DXC Proprietary and Confidential</a:t>
            </a:r>
            <a:endParaRPr lang="en-US">
              <a:solidFill>
                <a:schemeClr val="bg1"/>
              </a:solidFill>
            </a:endParaRPr>
          </a:p>
        </p:txBody>
      </p:sp>
      <p:pic>
        <p:nvPicPr>
          <p:cNvPr id="44" name="Picture 4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18181" y="6001559"/>
            <a:ext cx="1307637" cy="980728"/>
          </a:xfrm>
          <a:prstGeom prst="rect">
            <a:avLst/>
          </a:prstGeom>
        </p:spPr>
      </p:pic>
    </p:spTree>
    <p:extLst>
      <p:ext uri="{BB962C8B-B14F-4D97-AF65-F5344CB8AC3E}">
        <p14:creationId xmlns:p14="http://schemas.microsoft.com/office/powerpoint/2010/main" val="384365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13" name="Group 12"/>
          <p:cNvGrpSpPr/>
          <p:nvPr userDrawn="1"/>
        </p:nvGrpSpPr>
        <p:grpSpPr>
          <a:xfrm>
            <a:off x="-91440" y="-91440"/>
            <a:ext cx="9326880" cy="7040880"/>
            <a:chOff x="-91440" y="-91440"/>
            <a:chExt cx="9326880" cy="7040880"/>
          </a:xfrm>
        </p:grpSpPr>
        <p:cxnSp>
          <p:nvCxnSpPr>
            <p:cNvPr id="14" name="Straight Connector 13"/>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8750" r="6250"/>
          <a:stretch/>
        </p:blipFill>
        <p:spPr bwMode="hidden">
          <a:xfrm>
            <a:off x="0" y="0"/>
            <a:ext cx="9144000" cy="6858000"/>
          </a:xfrm>
          <a:prstGeom prst="rect">
            <a:avLst/>
          </a:prstGeom>
        </p:spPr>
      </p:pic>
      <p:sp>
        <p:nvSpPr>
          <p:cNvPr id="17" name="Title 1"/>
          <p:cNvSpPr>
            <a:spLocks noGrp="1"/>
          </p:cNvSpPr>
          <p:nvPr>
            <p:ph type="ctrTitle"/>
          </p:nvPr>
        </p:nvSpPr>
        <p:spPr>
          <a:xfrm>
            <a:off x="457201" y="685800"/>
            <a:ext cx="5394324" cy="2788285"/>
          </a:xfrm>
          <a:prstGeom prst="rect">
            <a:avLst/>
          </a:prstGeom>
        </p:spPr>
        <p:txBody>
          <a:bodyPr anchor="b" anchorCtr="0">
            <a:noAutofit/>
          </a:bodyPr>
          <a:lstStyle>
            <a:lvl1pPr>
              <a:defRPr sz="4000">
                <a:solidFill>
                  <a:schemeClr val="tx1"/>
                </a:solidFill>
              </a:defRPr>
            </a:lvl1pPr>
          </a:lstStyle>
          <a:p>
            <a:r>
              <a:rPr lang="en-US" smtClean="0"/>
              <a:t>Click to edit Master title style</a:t>
            </a:r>
            <a:endParaRPr lang="en-US" dirty="0"/>
          </a:p>
        </p:txBody>
      </p:sp>
      <p:sp>
        <p:nvSpPr>
          <p:cNvPr id="18" name="Subtitle 2"/>
          <p:cNvSpPr>
            <a:spLocks noGrp="1"/>
          </p:cNvSpPr>
          <p:nvPr>
            <p:ph type="subTitle" idx="1"/>
          </p:nvPr>
        </p:nvSpPr>
        <p:spPr>
          <a:xfrm>
            <a:off x="457201" y="3657600"/>
            <a:ext cx="5394324" cy="548640"/>
          </a:xfrm>
        </p:spPr>
        <p:txBody>
          <a:bodyPr>
            <a:noAutofit/>
          </a:bodyPr>
          <a:lstStyle>
            <a:lvl1pPr marL="0" indent="0" algn="l">
              <a:spcBef>
                <a:spcPts val="0"/>
              </a:spcBef>
              <a:buNone/>
              <a:defRPr sz="1800">
                <a:solidFill>
                  <a:schemeClr val="tx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dirty="0"/>
          </a:p>
        </p:txBody>
      </p:sp>
      <p:sp>
        <p:nvSpPr>
          <p:cNvPr id="10" name="Freeform 9"/>
          <p:cNvSpPr>
            <a:spLocks noChangeAspect="1"/>
          </p:cNvSpPr>
          <p:nvPr userDrawn="1"/>
        </p:nvSpPr>
        <p:spPr bwMode="black">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userDrawn="1"/>
        </p:nvPicPr>
        <p:blipFill>
          <a:blip r:embed="rId3"/>
          <a:stretch>
            <a:fillRect/>
          </a:stretch>
        </p:blipFill>
        <p:spPr bwMode="black">
          <a:xfrm>
            <a:off x="343535" y="6163056"/>
            <a:ext cx="1692455" cy="480704"/>
          </a:xfrm>
          <a:prstGeom prst="rect">
            <a:avLst/>
          </a:prstGeom>
          <a:noFill/>
        </p:spPr>
      </p:pic>
      <p:sp>
        <p:nvSpPr>
          <p:cNvPr id="8" name="Text Placeholder 23"/>
          <p:cNvSpPr txBox="1">
            <a:spLocks/>
          </p:cNvSpPr>
          <p:nvPr userDrawn="1"/>
        </p:nvSpPr>
        <p:spPr>
          <a:xfrm>
            <a:off x="7407275" y="685800"/>
            <a:ext cx="1279524" cy="182881"/>
          </a:xfrm>
          <a:prstGeom prst="rect">
            <a:avLst/>
          </a:prstGeom>
          <a:noFill/>
        </p:spPr>
        <p:txBody>
          <a:bodyPr wrap="none" lIns="0" tIns="0" rIns="0" bIns="0" anchor="t" anchorCtr="0">
            <a:noAutofit/>
          </a:bodyPr>
          <a:lstStyle>
            <a:lvl1pPr marL="0" marR="0" indent="0" algn="r" defTabSz="1219140" rtl="0" eaLnBrk="1" fontAlgn="auto" latinLnBrk="0" hangingPunct="1">
              <a:lnSpc>
                <a:spcPct val="100000"/>
              </a:lnSpc>
              <a:spcBef>
                <a:spcPts val="0"/>
              </a:spcBef>
              <a:spcAft>
                <a:spcPts val="0"/>
              </a:spcAft>
              <a:buClrTx/>
              <a:buSzTx/>
              <a:buFontTx/>
              <a:buNone/>
              <a:tabLst/>
              <a:defRPr sz="1000" b="0" kern="1200">
                <a:solidFill>
                  <a:schemeClr val="tx1"/>
                </a:solidFill>
                <a:latin typeface="+mn-lt"/>
                <a:ea typeface="+mn-ea"/>
                <a:cs typeface="+mn-cs"/>
              </a:defRPr>
            </a:lvl1pPr>
            <a:lvl2pPr marL="0" indent="0" algn="r" defTabSz="1219140" rtl="0" eaLnBrk="1" latinLnBrk="0" hangingPunct="1">
              <a:spcBef>
                <a:spcPts val="0"/>
              </a:spcBef>
              <a:buFontTx/>
              <a:buNone/>
              <a:defRPr sz="1000" b="0" kern="1200">
                <a:solidFill>
                  <a:schemeClr val="tx1"/>
                </a:solidFill>
                <a:latin typeface="+mn-lt"/>
                <a:ea typeface="+mn-ea"/>
                <a:cs typeface="+mn-cs"/>
              </a:defRPr>
            </a:lvl2pPr>
            <a:lvl3pPr marL="0" indent="0" algn="r" defTabSz="1219140" rtl="0" eaLnBrk="1" latinLnBrk="0" hangingPunct="1">
              <a:spcBef>
                <a:spcPts val="0"/>
              </a:spcBef>
              <a:buFontTx/>
              <a:buNone/>
              <a:defRPr sz="1000" b="0" kern="1200">
                <a:solidFill>
                  <a:schemeClr val="tx1"/>
                </a:solidFill>
                <a:latin typeface="+mn-lt"/>
                <a:ea typeface="+mn-ea"/>
                <a:cs typeface="+mn-cs"/>
              </a:defRPr>
            </a:lvl3pPr>
            <a:lvl4pPr marL="0" indent="0" algn="r" defTabSz="1219140" rtl="0" eaLnBrk="1" latinLnBrk="0" hangingPunct="1">
              <a:spcBef>
                <a:spcPts val="0"/>
              </a:spcBef>
              <a:buFontTx/>
              <a:buNone/>
              <a:defRPr sz="1000" b="0" kern="1200">
                <a:solidFill>
                  <a:schemeClr val="tx1"/>
                </a:solidFill>
                <a:latin typeface="+mn-lt"/>
                <a:ea typeface="+mn-ea"/>
                <a:cs typeface="+mn-cs"/>
              </a:defRPr>
            </a:lvl4pPr>
            <a:lvl5pPr marL="0" indent="0" algn="r" defTabSz="1219140" rtl="0" eaLnBrk="1" latinLnBrk="0" hangingPunct="1">
              <a:spcBef>
                <a:spcPts val="0"/>
              </a:spcBef>
              <a:buFontTx/>
              <a:buNone/>
              <a:tabLst/>
              <a:defRPr sz="1000" b="0" kern="1200">
                <a:solidFill>
                  <a:schemeClr val="tx1"/>
                </a:solidFill>
                <a:latin typeface="+mn-lt"/>
                <a:ea typeface="+mn-ea"/>
                <a:cs typeface="+mn-cs"/>
              </a:defRPr>
            </a:lvl5pPr>
            <a:lvl6pPr marL="0" indent="0" algn="r" defTabSz="1219140" rtl="0" eaLnBrk="1" latinLnBrk="0" hangingPunct="1">
              <a:spcBef>
                <a:spcPts val="0"/>
              </a:spcBef>
              <a:buFontTx/>
              <a:buNone/>
              <a:defRPr sz="1000" kern="1200">
                <a:solidFill>
                  <a:schemeClr val="tx1"/>
                </a:solidFill>
                <a:latin typeface="+mn-lt"/>
                <a:ea typeface="+mn-ea"/>
                <a:cs typeface="+mn-cs"/>
              </a:defRPr>
            </a:lvl6pPr>
            <a:lvl7pPr marL="0" indent="0" algn="r" defTabSz="1219140" rtl="0" eaLnBrk="1" latinLnBrk="0" hangingPunct="1">
              <a:spcBef>
                <a:spcPts val="0"/>
              </a:spcBef>
              <a:buFontTx/>
              <a:buNone/>
              <a:tabLst/>
              <a:defRPr sz="1000" kern="1200">
                <a:solidFill>
                  <a:schemeClr val="tx1"/>
                </a:solidFill>
                <a:latin typeface="+mn-lt"/>
                <a:ea typeface="+mn-ea"/>
                <a:cs typeface="+mn-cs"/>
              </a:defRPr>
            </a:lvl7pPr>
            <a:lvl8pPr marL="0" indent="0" algn="r" defTabSz="1219140" rtl="0" eaLnBrk="1" latinLnBrk="0" hangingPunct="1">
              <a:spcBef>
                <a:spcPts val="0"/>
              </a:spcBef>
              <a:buFontTx/>
              <a:buNone/>
              <a:defRPr sz="1000" kern="1200" baseline="0">
                <a:solidFill>
                  <a:schemeClr val="tx1"/>
                </a:solidFill>
                <a:latin typeface="+mn-lt"/>
                <a:ea typeface="+mn-ea"/>
                <a:cs typeface="+mn-cs"/>
              </a:defRPr>
            </a:lvl8pPr>
            <a:lvl9pPr marL="0" indent="0" algn="r" defTabSz="1219140" rtl="0" eaLnBrk="1" latinLnBrk="0" hangingPunct="1">
              <a:spcBef>
                <a:spcPts val="0"/>
              </a:spcBef>
              <a:buFontTx/>
              <a:buNone/>
              <a:tabLst/>
              <a:defRPr sz="1000" kern="1200" baseline="0">
                <a:solidFill>
                  <a:schemeClr val="tx1"/>
                </a:solidFill>
                <a:latin typeface="+mn-lt"/>
                <a:ea typeface="+mn-ea"/>
                <a:cs typeface="+mn-cs"/>
              </a:defRPr>
            </a:lvl9pPr>
          </a:lstStyle>
          <a:p>
            <a:pPr>
              <a:defRPr/>
            </a:pPr>
            <a:fld id="{03C7D0F0-10D5-4191-B6F4-99306F468FEF}" type="datetime4">
              <a:rPr lang="en-US" smtClean="0"/>
              <a:pPr>
                <a:defRPr/>
              </a:pPr>
              <a:t>July 3, 2018</a:t>
            </a:fld>
            <a:endParaRPr lang="en-US" smtClean="0"/>
          </a:p>
        </p:txBody>
      </p:sp>
      <p:sp>
        <p:nvSpPr>
          <p:cNvPr id="12" name="Footer Placeholder 4"/>
          <p:cNvSpPr txBox="1">
            <a:spLocks/>
          </p:cNvSpPr>
          <p:nvPr userDrawn="1"/>
        </p:nvSpPr>
        <p:spPr>
          <a:xfrm>
            <a:off x="4708525" y="6318504"/>
            <a:ext cx="3978274" cy="18288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mtClean="0">
                <a:solidFill>
                  <a:schemeClr val="tx1"/>
                </a:solidFill>
              </a:rPr>
              <a:t>DXC Proprietary and Confidential</a:t>
            </a:r>
            <a:endParaRPr lang="en-US">
              <a:solidFill>
                <a:schemeClr val="tx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83080"/>
            <a:ext cx="8229600" cy="4297045"/>
          </a:xfrm>
        </p:spPr>
        <p:txBody>
          <a:bodyPr numCol="2" spcCol="274320">
            <a:normAutofit/>
          </a:bodyPr>
          <a:lstStyle>
            <a:lvl1pPr marL="349250" indent="-349250">
              <a:spcBef>
                <a:spcPts val="600"/>
              </a:spcBef>
              <a:buFont typeface="+mj-lt"/>
              <a:buAutoNum type="arabicPeriod"/>
              <a:tabLst>
                <a:tab pos="5248275" algn="r"/>
              </a:tabLst>
              <a:defRPr sz="1600"/>
            </a:lvl1pPr>
            <a:lvl2pPr marL="577850" indent="-228600">
              <a:spcBef>
                <a:spcPts val="300"/>
              </a:spcBef>
              <a:buFont typeface="Arial" pitchFamily="34" charset="0"/>
              <a:buChar char="–"/>
              <a:tabLst>
                <a:tab pos="5248275" algn="r"/>
              </a:tabLst>
              <a:defRPr sz="1600"/>
            </a:lvl2pPr>
            <a:lvl3pPr marL="804863" indent="-227013">
              <a:spcBef>
                <a:spcPts val="300"/>
              </a:spcBef>
              <a:buFont typeface="Arial" pitchFamily="34" charset="0"/>
              <a:buChar char="–"/>
              <a:tabLst>
                <a:tab pos="5248275" algn="r"/>
              </a:tabLst>
              <a:defRPr sz="1600"/>
            </a:lvl3pPr>
            <a:lvl4pPr marL="1033463" indent="-228600">
              <a:spcBef>
                <a:spcPts val="300"/>
              </a:spcBef>
              <a:buFont typeface="Arial" pitchFamily="34" charset="0"/>
              <a:buChar char="–"/>
              <a:tabLst>
                <a:tab pos="5248275" algn="r"/>
              </a:tabLst>
              <a:defRPr sz="1600"/>
            </a:lvl4pPr>
            <a:lvl5pPr marL="1260475" indent="-227013">
              <a:spcBef>
                <a:spcPts val="300"/>
              </a:spcBef>
              <a:buFont typeface="Arial" pitchFamily="34" charset="0"/>
              <a:buChar char="–"/>
              <a:tabLst>
                <a:tab pos="5248275" algn="r"/>
              </a:tabLst>
              <a:defRPr sz="1600"/>
            </a:lvl5pPr>
            <a:lvl6pPr marL="1489075" indent="-228600">
              <a:spcBef>
                <a:spcPts val="300"/>
              </a:spcBef>
              <a:buFont typeface="Arial" pitchFamily="34" charset="0"/>
              <a:buChar char="–"/>
              <a:tabLst>
                <a:tab pos="5248275" algn="r"/>
              </a:tabLst>
              <a:defRPr sz="1600" baseline="0"/>
            </a:lvl6pPr>
            <a:lvl7pPr marL="1717675" indent="-228600">
              <a:spcBef>
                <a:spcPts val="300"/>
              </a:spcBef>
              <a:buFont typeface="Arial" pitchFamily="34" charset="0"/>
              <a:buChar char="–"/>
              <a:tabLst>
                <a:tab pos="5248275" algn="r"/>
              </a:tabLst>
              <a:defRPr sz="1600" baseline="0"/>
            </a:lvl7pPr>
            <a:lvl8pPr marL="1944688" indent="-227013">
              <a:spcBef>
                <a:spcPts val="300"/>
              </a:spcBef>
              <a:buFont typeface="Arial" pitchFamily="34" charset="0"/>
              <a:buChar char="–"/>
              <a:tabLst>
                <a:tab pos="5248275" algn="r"/>
              </a:tabLst>
              <a:defRPr sz="1600" baseline="0"/>
            </a:lvl8pPr>
            <a:lvl9pPr marL="2173288" indent="-228600">
              <a:spcBef>
                <a:spcPts val="300"/>
              </a:spcBef>
              <a:buFont typeface="Arial" pitchFamily="34" charset="0"/>
              <a:buChar char="–"/>
              <a:tabLst>
                <a:tab pos="5248275" algn="r"/>
              </a:tabLst>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4pPr marL="457178" indent="-224356">
              <a:buFont typeface="Arial" pitchFamily="34" charset="0"/>
              <a:buChar char="–"/>
              <a:defRPr/>
            </a:lvl4pPr>
            <a:lvl5pPr marL="687883" indent="-230706">
              <a:buFont typeface="Arial" pitchFamily="34" charset="0"/>
              <a:buChar char="–"/>
              <a:defRPr/>
            </a:lvl5pPr>
            <a:lvl6pPr marL="912239" indent="-226473">
              <a:buFont typeface="Arial" pitchFamily="34" charset="0"/>
              <a:buChar char="–"/>
              <a:defRPr baseline="0"/>
            </a:lvl6pPr>
            <a:lvl7pPr marL="1142942" indent="-228589">
              <a:buFont typeface="Arial" pitchFamily="34" charset="0"/>
              <a:buChar char="–"/>
              <a:defRPr baseline="0"/>
            </a:lvl7pPr>
            <a:lvl8pPr marL="1371532" indent="-228589">
              <a:buFont typeface="Arial" pitchFamily="34" charset="0"/>
              <a:buChar char="–"/>
              <a:defRPr baseline="0"/>
            </a:lvl8pPr>
            <a:lvl9pPr marL="1600120" indent="-228589">
              <a:buFont typeface="Arial" pitchFamily="34" charset="0"/>
              <a:buChar cha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1440" y="-91440"/>
            <a:ext cx="9326880" cy="7040880"/>
            <a:chOff x="-91440" y="-91440"/>
            <a:chExt cx="9326880" cy="7040880"/>
          </a:xfrm>
        </p:grpSpPr>
        <p:cxnSp>
          <p:nvCxnSpPr>
            <p:cNvPr id="12" name="Straight Connector 11"/>
            <p:cNvCxnSpPr/>
            <p:nvPr userDrawn="1"/>
          </p:nvCxnSpPr>
          <p:spPr>
            <a:xfrm>
              <a:off x="-9144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89720" y="6858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89720" y="1783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89720" y="608076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45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686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4572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86868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5720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57200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434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4709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434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709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8972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644652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a:off x="32918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a:off x="301752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a:off x="585216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a:off x="32918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a:off x="612648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a:off x="612648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a:off x="301752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a:off x="585216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740664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7406640" y="69037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3" name="Text Placeholder 2"/>
          <p:cNvSpPr>
            <a:spLocks noGrp="1"/>
          </p:cNvSpPr>
          <p:nvPr userDrawn="1">
            <p:ph type="body" idx="1"/>
          </p:nvPr>
        </p:nvSpPr>
        <p:spPr>
          <a:xfrm>
            <a:off x="457200" y="1783080"/>
            <a:ext cx="8229600" cy="429704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7" name="Freeform 9"/>
          <p:cNvSpPr>
            <a:spLocks noChangeAspect="1"/>
          </p:cNvSpPr>
          <p:nvPr userDrawn="1"/>
        </p:nvSpPr>
        <p:spPr bwMode="black">
          <a:xfrm>
            <a:off x="237744" y="0"/>
            <a:ext cx="502920" cy="44061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53" name="Picture 52"/>
          <p:cNvPicPr>
            <a:picLocks noChangeAspect="1"/>
          </p:cNvPicPr>
          <p:nvPr userDrawn="1"/>
        </p:nvPicPr>
        <p:blipFill>
          <a:blip r:embed="rId23"/>
          <a:stretch>
            <a:fillRect/>
          </a:stretch>
        </p:blipFill>
        <p:spPr bwMode="black">
          <a:xfrm>
            <a:off x="343535" y="6163056"/>
            <a:ext cx="1692455" cy="480704"/>
          </a:xfrm>
          <a:prstGeom prst="rect">
            <a:avLst/>
          </a:prstGeom>
          <a:noFill/>
        </p:spPr>
      </p:pic>
      <p:sp>
        <p:nvSpPr>
          <p:cNvPr id="2" name="Title Placeholder 1"/>
          <p:cNvSpPr>
            <a:spLocks noGrp="1"/>
          </p:cNvSpPr>
          <p:nvPr userDrawn="1">
            <p:ph type="title"/>
          </p:nvPr>
        </p:nvSpPr>
        <p:spPr>
          <a:xfrm>
            <a:off x="457200" y="685800"/>
            <a:ext cx="8229600" cy="109728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44" name="Text Box 115"/>
          <p:cNvSpPr txBox="1">
            <a:spLocks noChangeArrowheads="1"/>
          </p:cNvSpPr>
          <p:nvPr userDrawn="1"/>
        </p:nvSpPr>
        <p:spPr bwMode="auto">
          <a:xfrm>
            <a:off x="7407275" y="6318503"/>
            <a:ext cx="1005205" cy="182881"/>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800" b="0" smtClean="0">
                <a:solidFill>
                  <a:schemeClr val="tx1"/>
                </a:solidFill>
              </a:rPr>
              <a:pPr algn="r" defTabSz="820738">
                <a:spcBef>
                  <a:spcPts val="0"/>
                </a:spcBef>
              </a:pPr>
              <a:t>July 3, 2018</a:t>
            </a:fld>
            <a:endParaRPr lang="en-US" sz="800" b="0">
              <a:solidFill>
                <a:schemeClr val="tx1"/>
              </a:solidFill>
            </a:endParaRPr>
          </a:p>
        </p:txBody>
      </p:sp>
      <p:sp>
        <p:nvSpPr>
          <p:cNvPr id="46" name="Text Box 115"/>
          <p:cNvSpPr txBox="1">
            <a:spLocks noChangeArrowheads="1"/>
          </p:cNvSpPr>
          <p:nvPr userDrawn="1"/>
        </p:nvSpPr>
        <p:spPr bwMode="auto">
          <a:xfrm>
            <a:off x="8412481" y="6318505"/>
            <a:ext cx="274319" cy="182879"/>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800" b="1" smtClean="0">
                <a:solidFill>
                  <a:schemeClr val="tx1"/>
                </a:solidFill>
              </a:rPr>
              <a:pPr algn="r" defTabSz="820738">
                <a:spcBef>
                  <a:spcPts val="0"/>
                </a:spcBef>
              </a:pPr>
              <a:t>‹#›</a:t>
            </a:fld>
            <a:endParaRPr lang="en-US" sz="800" b="1">
              <a:solidFill>
                <a:schemeClr val="tx1"/>
              </a:solidFill>
            </a:endParaRPr>
          </a:p>
        </p:txBody>
      </p:sp>
      <p:pic>
        <p:nvPicPr>
          <p:cNvPr id="6" name="Picture 5"/>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3918181" y="6001559"/>
            <a:ext cx="1307637" cy="980728"/>
          </a:xfrm>
          <a:prstGeom prst="rect">
            <a:avLst/>
          </a:prstGeom>
        </p:spPr>
      </p:pic>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4" r:id="rId3"/>
    <p:sldLayoutId id="2147483657" r:id="rId4"/>
    <p:sldLayoutId id="2147483671" r:id="rId5"/>
    <p:sldLayoutId id="2147483658" r:id="rId6"/>
    <p:sldLayoutId id="2147483665" r:id="rId7"/>
    <p:sldLayoutId id="2147483659" r:id="rId8"/>
    <p:sldLayoutId id="2147483650" r:id="rId9"/>
    <p:sldLayoutId id="2147483670" r:id="rId10"/>
    <p:sldLayoutId id="2147483666" r:id="rId11"/>
    <p:sldLayoutId id="2147483667" r:id="rId12"/>
    <p:sldLayoutId id="2147483652" r:id="rId13"/>
    <p:sldLayoutId id="2147483660" r:id="rId14"/>
    <p:sldLayoutId id="2147483662" r:id="rId15"/>
    <p:sldLayoutId id="2147483663" r:id="rId16"/>
    <p:sldLayoutId id="2147483651" r:id="rId17"/>
    <p:sldLayoutId id="2147483668" r:id="rId18"/>
    <p:sldLayoutId id="2147483669" r:id="rId19"/>
    <p:sldLayoutId id="2147483655" r:id="rId20"/>
    <p:sldLayoutId id="214748366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1219140" rtl="0" eaLnBrk="1" latinLnBrk="0" hangingPunct="1">
        <a:lnSpc>
          <a:spcPct val="85000"/>
        </a:lnSpc>
        <a:spcBef>
          <a:spcPct val="0"/>
        </a:spcBef>
        <a:buNone/>
        <a:defRPr sz="2800" b="1" kern="1200">
          <a:solidFill>
            <a:schemeClr val="tx1"/>
          </a:solidFill>
          <a:latin typeface="+mj-lt"/>
          <a:ea typeface="+mj-ea"/>
          <a:cs typeface="+mj-cs"/>
        </a:defRPr>
      </a:lvl1pPr>
    </p:titleStyle>
    <p:bodyStyle>
      <a:lvl1pPr marL="0" indent="0" algn="l" defTabSz="1219140" rtl="0" eaLnBrk="1" latinLnBrk="0" hangingPunct="1">
        <a:spcBef>
          <a:spcPts val="900"/>
        </a:spcBef>
        <a:buFontTx/>
        <a:buNone/>
        <a:defRPr sz="1600" b="1" kern="1200">
          <a:solidFill>
            <a:schemeClr val="tx1"/>
          </a:solidFill>
          <a:latin typeface="+mn-lt"/>
          <a:ea typeface="+mn-ea"/>
          <a:cs typeface="+mn-cs"/>
        </a:defRPr>
      </a:lvl1pPr>
      <a:lvl2pPr marL="0" indent="0" algn="l" defTabSz="1219140" rtl="0" eaLnBrk="1" latinLnBrk="0" hangingPunct="1">
        <a:spcBef>
          <a:spcPts val="900"/>
        </a:spcBef>
        <a:buFontTx/>
        <a:buNone/>
        <a:defRPr sz="1600" kern="1200">
          <a:solidFill>
            <a:schemeClr val="tx1"/>
          </a:solidFill>
          <a:latin typeface="+mn-lt"/>
          <a:ea typeface="+mn-ea"/>
          <a:cs typeface="+mn-cs"/>
        </a:defRPr>
      </a:lvl2pPr>
      <a:lvl3pPr marL="232822" indent="-232822" algn="l" defTabSz="1219140" rtl="0" eaLnBrk="1" latinLnBrk="0" hangingPunct="1">
        <a:spcBef>
          <a:spcPts val="900"/>
        </a:spcBef>
        <a:buFont typeface="Arial" pitchFamily="34" charset="0"/>
        <a:buChar char="•"/>
        <a:defRPr sz="1600" kern="1200">
          <a:solidFill>
            <a:schemeClr val="tx1"/>
          </a:solidFill>
          <a:latin typeface="+mn-lt"/>
          <a:ea typeface="+mn-ea"/>
          <a:cs typeface="+mn-cs"/>
        </a:defRPr>
      </a:lvl3pPr>
      <a:lvl4pPr marL="457178" indent="-224356" algn="l" defTabSz="1219140" rtl="0" eaLnBrk="1" latinLnBrk="0" hangingPunct="1">
        <a:spcBef>
          <a:spcPts val="300"/>
        </a:spcBef>
        <a:buFont typeface="Arial" pitchFamily="34" charset="0"/>
        <a:buChar char="–"/>
        <a:defRPr sz="1600" kern="1200">
          <a:solidFill>
            <a:schemeClr val="tx1"/>
          </a:solidFill>
          <a:latin typeface="+mn-lt"/>
          <a:ea typeface="+mn-ea"/>
          <a:cs typeface="+mn-cs"/>
        </a:defRPr>
      </a:lvl4pPr>
      <a:lvl5pPr marL="687883" indent="-230706" algn="l" defTabSz="1219140" rtl="0" eaLnBrk="1" latinLnBrk="0" hangingPunct="1">
        <a:spcBef>
          <a:spcPts val="300"/>
        </a:spcBef>
        <a:buFont typeface="Arial" pitchFamily="34" charset="0"/>
        <a:buChar char="–"/>
        <a:tabLst/>
        <a:defRPr sz="1600" kern="1200">
          <a:solidFill>
            <a:schemeClr val="tx1"/>
          </a:solidFill>
          <a:latin typeface="+mn-lt"/>
          <a:ea typeface="+mn-ea"/>
          <a:cs typeface="+mn-cs"/>
        </a:defRPr>
      </a:lvl5pPr>
      <a:lvl6pPr marL="914354" indent="-228589" algn="l" defTabSz="1219140" rtl="0" eaLnBrk="1" latinLnBrk="0" hangingPunct="1">
        <a:spcBef>
          <a:spcPts val="300"/>
        </a:spcBef>
        <a:buFont typeface="Arial" pitchFamily="34" charset="0"/>
        <a:buChar char="–"/>
        <a:defRPr sz="1600" kern="1200">
          <a:solidFill>
            <a:schemeClr val="tx1"/>
          </a:solidFill>
          <a:latin typeface="+mn-lt"/>
          <a:ea typeface="+mn-ea"/>
          <a:cs typeface="+mn-cs"/>
        </a:defRPr>
      </a:lvl6pPr>
      <a:lvl7pPr marL="1142942" indent="-228589" algn="l" defTabSz="1219140" rtl="0" eaLnBrk="1" latinLnBrk="0" hangingPunct="1">
        <a:spcBef>
          <a:spcPts val="300"/>
        </a:spcBef>
        <a:buFont typeface="Arial" pitchFamily="34" charset="0"/>
        <a:buChar char="–"/>
        <a:tabLst/>
        <a:defRPr sz="1600" kern="1200">
          <a:solidFill>
            <a:schemeClr val="tx1"/>
          </a:solidFill>
          <a:latin typeface="+mn-lt"/>
          <a:ea typeface="+mn-ea"/>
          <a:cs typeface="+mn-cs"/>
        </a:defRPr>
      </a:lvl7pPr>
      <a:lvl8pPr marL="1371532" indent="-228589" algn="l" defTabSz="1219140" rtl="0" eaLnBrk="1" latinLnBrk="0" hangingPunct="1">
        <a:spcBef>
          <a:spcPts val="300"/>
        </a:spcBef>
        <a:buFont typeface="Arial" pitchFamily="34" charset="0"/>
        <a:buChar char="–"/>
        <a:defRPr sz="1600" kern="1200" baseline="0">
          <a:solidFill>
            <a:schemeClr val="tx1"/>
          </a:solidFill>
          <a:latin typeface="+mn-lt"/>
          <a:ea typeface="+mn-ea"/>
          <a:cs typeface="+mn-cs"/>
        </a:defRPr>
      </a:lvl8pPr>
      <a:lvl9pPr marL="1600120" indent="-228589" algn="l" defTabSz="1219140" rtl="0" eaLnBrk="1" latinLnBrk="0" hangingPunct="1">
        <a:spcBef>
          <a:spcPts val="300"/>
        </a:spcBef>
        <a:buFont typeface="Arial" pitchFamily="34" charset="0"/>
        <a:buChar char="–"/>
        <a:tabLst/>
        <a:defRPr sz="1600" kern="1200" baseline="0">
          <a:solidFill>
            <a:schemeClr val="tx1"/>
          </a:solidFill>
          <a:latin typeface="+mn-lt"/>
          <a:ea typeface="+mn-ea"/>
          <a:cs typeface="+mn-cs"/>
        </a:defRPr>
      </a:lvl9pPr>
    </p:bodyStyle>
    <p:otherStyle>
      <a:defPPr>
        <a:defRPr lang="en-US"/>
      </a:defPPr>
      <a:lvl1pPr marL="0" algn="l" defTabSz="1219140" rtl="0" eaLnBrk="1" latinLnBrk="0" hangingPunct="1">
        <a:defRPr sz="1200" kern="1200">
          <a:solidFill>
            <a:schemeClr val="tx1"/>
          </a:solidFill>
          <a:latin typeface="+mn-lt"/>
          <a:ea typeface="+mn-ea"/>
          <a:cs typeface="+mn-cs"/>
        </a:defRPr>
      </a:lvl1pPr>
      <a:lvl2pPr marL="609570" algn="l" defTabSz="1219140" rtl="0" eaLnBrk="1" latinLnBrk="0" hangingPunct="1">
        <a:defRPr sz="1200" kern="1200">
          <a:solidFill>
            <a:schemeClr val="tx1"/>
          </a:solidFill>
          <a:latin typeface="+mn-lt"/>
          <a:ea typeface="+mn-ea"/>
          <a:cs typeface="+mn-cs"/>
        </a:defRPr>
      </a:lvl2pPr>
      <a:lvl3pPr marL="1219140" algn="l" defTabSz="1219140" rtl="0" eaLnBrk="1" latinLnBrk="0" hangingPunct="1">
        <a:defRPr sz="1200" kern="1200">
          <a:solidFill>
            <a:schemeClr val="tx1"/>
          </a:solidFill>
          <a:latin typeface="+mn-lt"/>
          <a:ea typeface="+mn-ea"/>
          <a:cs typeface="+mn-cs"/>
        </a:defRPr>
      </a:lvl3pPr>
      <a:lvl4pPr marL="1828709" algn="l" defTabSz="1219140" rtl="0" eaLnBrk="1" latinLnBrk="0" hangingPunct="1">
        <a:defRPr sz="1200" kern="1200">
          <a:solidFill>
            <a:schemeClr val="tx1"/>
          </a:solidFill>
          <a:latin typeface="+mn-lt"/>
          <a:ea typeface="+mn-ea"/>
          <a:cs typeface="+mn-cs"/>
        </a:defRPr>
      </a:lvl4pPr>
      <a:lvl5pPr marL="2438278" algn="l" defTabSz="1219140" rtl="0" eaLnBrk="1" latinLnBrk="0" hangingPunct="1">
        <a:defRPr sz="1200" kern="1200">
          <a:solidFill>
            <a:schemeClr val="tx1"/>
          </a:solidFill>
          <a:latin typeface="+mn-lt"/>
          <a:ea typeface="+mn-ea"/>
          <a:cs typeface="+mn-cs"/>
        </a:defRPr>
      </a:lvl5pPr>
      <a:lvl6pPr marL="3047848" algn="l" defTabSz="1219140" rtl="0" eaLnBrk="1" latinLnBrk="0" hangingPunct="1">
        <a:defRPr sz="1200" kern="1200">
          <a:solidFill>
            <a:schemeClr val="tx1"/>
          </a:solidFill>
          <a:latin typeface="+mn-lt"/>
          <a:ea typeface="+mn-ea"/>
          <a:cs typeface="+mn-cs"/>
        </a:defRPr>
      </a:lvl6pPr>
      <a:lvl7pPr marL="3657418" algn="l" defTabSz="1219140" rtl="0" eaLnBrk="1" latinLnBrk="0" hangingPunct="1">
        <a:defRPr sz="1200" kern="1200">
          <a:solidFill>
            <a:schemeClr val="tx1"/>
          </a:solidFill>
          <a:latin typeface="+mn-lt"/>
          <a:ea typeface="+mn-ea"/>
          <a:cs typeface="+mn-cs"/>
        </a:defRPr>
      </a:lvl7pPr>
      <a:lvl8pPr marL="4266987" algn="l" defTabSz="1219140" rtl="0" eaLnBrk="1" latinLnBrk="0" hangingPunct="1">
        <a:defRPr sz="1200" kern="1200">
          <a:solidFill>
            <a:schemeClr val="tx1"/>
          </a:solidFill>
          <a:latin typeface="+mn-lt"/>
          <a:ea typeface="+mn-ea"/>
          <a:cs typeface="+mn-cs"/>
        </a:defRPr>
      </a:lvl8pPr>
      <a:lvl9pPr marL="4876557" algn="l" defTabSz="1219140" rtl="0" eaLnBrk="1" latinLnBrk="0" hangingPunct="1">
        <a:defRPr sz="1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 userDrawn="1">
          <p15:clr>
            <a:srgbClr val="F26B43"/>
          </p15:clr>
        </p15:guide>
        <p15:guide id="2" pos="2880" userDrawn="1">
          <p15:clr>
            <a:srgbClr val="F26B43"/>
          </p15:clr>
        </p15:guide>
        <p15:guide id="3" pos="288" userDrawn="1">
          <p15:clr>
            <a:srgbClr val="F26B43"/>
          </p15:clr>
        </p15:guide>
        <p15:guide id="11" pos="5472" userDrawn="1">
          <p15:clr>
            <a:srgbClr val="F26B43"/>
          </p15:clr>
        </p15:guide>
        <p15:guide id="12" orient="horz" pos="1123" userDrawn="1">
          <p15:clr>
            <a:srgbClr val="F26B43"/>
          </p15:clr>
        </p15:guide>
        <p15:guide id="13" orient="horz" pos="3830" userDrawn="1">
          <p15:clr>
            <a:srgbClr val="F26B43"/>
          </p15:clr>
        </p15:guide>
        <p15:guide id="14" orient="horz" pos="4061" userDrawn="1">
          <p15:clr>
            <a:srgbClr val="F26B43"/>
          </p15:clr>
        </p15:guide>
        <p15:guide id="15" pos="1901" userDrawn="1">
          <p15:clr>
            <a:srgbClr val="F26B43"/>
          </p15:clr>
        </p15:guide>
        <p15:guide id="16" pos="2074" userDrawn="1">
          <p15:clr>
            <a:srgbClr val="F26B43"/>
          </p15:clr>
        </p15:guide>
        <p15:guide id="17" pos="3686" userDrawn="1">
          <p15:clr>
            <a:srgbClr val="F26B43"/>
          </p15:clr>
        </p15:guide>
        <p15:guide id="18" pos="3859" userDrawn="1">
          <p15:clr>
            <a:srgbClr val="F26B43"/>
          </p15:clr>
        </p15:guide>
        <p15:guide id="19" pos="2794" userDrawn="1">
          <p15:clr>
            <a:srgbClr val="F26B43"/>
          </p15:clr>
        </p15:guide>
        <p15:guide id="20" pos="2966" userDrawn="1">
          <p15:clr>
            <a:srgbClr val="F26B43"/>
          </p15:clr>
        </p15:guide>
        <p15:guide id="21" pos="46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slideLayout" Target="../slideLayouts/slideLayout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pt-PT" sz="3200" dirty="0" smtClean="0"/>
              <a:t>Steering Data Projects to Success</a:t>
            </a:r>
            <a:endParaRPr lang="en-US" sz="3200" dirty="0"/>
          </a:p>
        </p:txBody>
      </p:sp>
      <p:sp>
        <p:nvSpPr>
          <p:cNvPr id="5" name="Subtitle 4"/>
          <p:cNvSpPr>
            <a:spLocks noGrp="1"/>
          </p:cNvSpPr>
          <p:nvPr>
            <p:ph type="subTitle" idx="1"/>
          </p:nvPr>
        </p:nvSpPr>
        <p:spPr>
          <a:xfrm>
            <a:off x="457201" y="4077072"/>
            <a:ext cx="6950074" cy="548640"/>
          </a:xfrm>
        </p:spPr>
        <p:txBody>
          <a:bodyPr/>
          <a:lstStyle/>
          <a:p>
            <a:r>
              <a:rPr lang="pt-PT" sz="2400" dirty="0" smtClean="0"/>
              <a:t>Lessons from the Field</a:t>
            </a:r>
          </a:p>
          <a:p>
            <a:endParaRPr lang="pt-PT" dirty="0" smtClean="0"/>
          </a:p>
          <a:p>
            <a:r>
              <a:rPr lang="pt-PT" dirty="0" smtClean="0"/>
              <a:t>Pedro Martins | pedro.martins@dxc.com</a:t>
            </a:r>
          </a:p>
          <a:p>
            <a:endParaRPr lang="pt-PT" dirty="0"/>
          </a:p>
          <a:p>
            <a:r>
              <a:rPr lang="pt-PT" dirty="0" smtClean="0"/>
              <a:t>Lisbon, July 4th 2018</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72" y="-16126"/>
            <a:ext cx="2051720" cy="1538790"/>
          </a:xfrm>
          <a:prstGeom prst="rect">
            <a:avLst/>
          </a:prstGeom>
        </p:spPr>
      </p:pic>
    </p:spTree>
    <p:extLst>
      <p:ext uri="{BB962C8B-B14F-4D97-AF65-F5344CB8AC3E}">
        <p14:creationId xmlns:p14="http://schemas.microsoft.com/office/powerpoint/2010/main" val="153385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smtClean="0"/>
              <a:t>Technical Complexity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9180"/>
            <a:ext cx="5328592" cy="3392814"/>
          </a:xfrm>
          <a:prstGeom prst="rect">
            <a:avLst/>
          </a:prstGeom>
        </p:spPr>
      </p:pic>
      <p:pic>
        <p:nvPicPr>
          <p:cNvPr id="6"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0500" y="1555277"/>
            <a:ext cx="1696376" cy="2108118"/>
          </a:xfrm>
          <a:prstGeom prst="rect">
            <a:avLst/>
          </a:prstGeom>
        </p:spPr>
      </p:pic>
      <p:sp>
        <p:nvSpPr>
          <p:cNvPr id="7" name="TextBox 6"/>
          <p:cNvSpPr txBox="1"/>
          <p:nvPr/>
        </p:nvSpPr>
        <p:spPr>
          <a:xfrm rot="16200000">
            <a:off x="847222" y="4482600"/>
            <a:ext cx="1287532" cy="369332"/>
          </a:xfrm>
          <a:prstGeom prst="rect">
            <a:avLst/>
          </a:prstGeom>
          <a:noFill/>
        </p:spPr>
        <p:txBody>
          <a:bodyPr wrap="none" rtlCol="0">
            <a:spAutoFit/>
          </a:bodyPr>
          <a:lstStyle/>
          <a:p>
            <a:r>
              <a:rPr lang="en-GB" dirty="0" smtClean="0"/>
              <a:t>Consultant</a:t>
            </a:r>
            <a:endParaRPr lang="en-US" dirty="0"/>
          </a:p>
        </p:txBody>
      </p:sp>
      <p:sp>
        <p:nvSpPr>
          <p:cNvPr id="8" name="TextBox 7"/>
          <p:cNvSpPr txBox="1"/>
          <p:nvPr/>
        </p:nvSpPr>
        <p:spPr>
          <a:xfrm rot="16200000">
            <a:off x="1613336" y="4380008"/>
            <a:ext cx="1082348" cy="369332"/>
          </a:xfrm>
          <a:prstGeom prst="rect">
            <a:avLst/>
          </a:prstGeom>
          <a:noFill/>
        </p:spPr>
        <p:txBody>
          <a:bodyPr wrap="none" rtlCol="0">
            <a:spAutoFit/>
          </a:bodyPr>
          <a:lstStyle/>
          <a:p>
            <a:r>
              <a:rPr lang="en-GB" dirty="0" smtClean="0"/>
              <a:t>Architect</a:t>
            </a:r>
            <a:endParaRPr lang="en-US" dirty="0"/>
          </a:p>
        </p:txBody>
      </p:sp>
      <p:sp>
        <p:nvSpPr>
          <p:cNvPr id="10" name="TextBox 9"/>
          <p:cNvSpPr txBox="1"/>
          <p:nvPr/>
        </p:nvSpPr>
        <p:spPr>
          <a:xfrm rot="16200000">
            <a:off x="2081805" y="4668548"/>
            <a:ext cx="1659429" cy="369332"/>
          </a:xfrm>
          <a:prstGeom prst="rect">
            <a:avLst/>
          </a:prstGeom>
          <a:noFill/>
        </p:spPr>
        <p:txBody>
          <a:bodyPr wrap="none" rtlCol="0">
            <a:spAutoFit/>
          </a:bodyPr>
          <a:lstStyle/>
          <a:p>
            <a:pPr algn="r"/>
            <a:r>
              <a:rPr lang="en-GB" dirty="0" smtClean="0"/>
              <a:t>Data Engineer</a:t>
            </a:r>
            <a:endParaRPr lang="en-US" dirty="0"/>
          </a:p>
        </p:txBody>
      </p:sp>
      <p:sp>
        <p:nvSpPr>
          <p:cNvPr id="11" name="TextBox 10"/>
          <p:cNvSpPr txBox="1"/>
          <p:nvPr/>
        </p:nvSpPr>
        <p:spPr>
          <a:xfrm rot="16200000">
            <a:off x="2890434" y="4642900"/>
            <a:ext cx="1608133" cy="369332"/>
          </a:xfrm>
          <a:prstGeom prst="rect">
            <a:avLst/>
          </a:prstGeom>
          <a:noFill/>
        </p:spPr>
        <p:txBody>
          <a:bodyPr wrap="none" rtlCol="0">
            <a:spAutoFit/>
          </a:bodyPr>
          <a:lstStyle/>
          <a:p>
            <a:r>
              <a:rPr lang="en-GB" dirty="0" smtClean="0"/>
              <a:t>Data Scientist</a:t>
            </a:r>
            <a:endParaRPr lang="en-US" dirty="0"/>
          </a:p>
        </p:txBody>
      </p:sp>
      <p:sp>
        <p:nvSpPr>
          <p:cNvPr id="12" name="TextBox 11"/>
          <p:cNvSpPr txBox="1"/>
          <p:nvPr/>
        </p:nvSpPr>
        <p:spPr>
          <a:xfrm rot="16200000">
            <a:off x="3476832" y="4873731"/>
            <a:ext cx="2069797" cy="369332"/>
          </a:xfrm>
          <a:prstGeom prst="rect">
            <a:avLst/>
          </a:prstGeom>
          <a:noFill/>
        </p:spPr>
        <p:txBody>
          <a:bodyPr wrap="none" rtlCol="0">
            <a:spAutoFit/>
          </a:bodyPr>
          <a:lstStyle/>
          <a:p>
            <a:pPr algn="r"/>
            <a:r>
              <a:rPr lang="en-GB" dirty="0" smtClean="0"/>
              <a:t>DevOps Engineer</a:t>
            </a:r>
            <a:endParaRPr lang="en-US" dirty="0"/>
          </a:p>
        </p:txBody>
      </p:sp>
      <p:sp>
        <p:nvSpPr>
          <p:cNvPr id="13" name="Right Arrow 12"/>
          <p:cNvSpPr/>
          <p:nvPr/>
        </p:nvSpPr>
        <p:spPr>
          <a:xfrm>
            <a:off x="5499511" y="2103917"/>
            <a:ext cx="1031066" cy="637808"/>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251761" y="3888869"/>
            <a:ext cx="1261884" cy="646331"/>
          </a:xfrm>
          <a:prstGeom prst="rect">
            <a:avLst/>
          </a:prstGeom>
          <a:noFill/>
        </p:spPr>
        <p:txBody>
          <a:bodyPr wrap="none" rtlCol="0">
            <a:spAutoFit/>
          </a:bodyPr>
          <a:lstStyle/>
          <a:p>
            <a:pPr algn="ctr"/>
            <a:r>
              <a:rPr lang="en-GB" dirty="0" smtClean="0"/>
              <a:t>DXC </a:t>
            </a:r>
          </a:p>
          <a:p>
            <a:pPr algn="ctr"/>
            <a:r>
              <a:rPr lang="en-GB" dirty="0" smtClean="0"/>
              <a:t>Data Ninja</a:t>
            </a:r>
            <a:endParaRPr lang="en-US" dirty="0"/>
          </a:p>
        </p:txBody>
      </p:sp>
    </p:spTree>
    <p:extLst>
      <p:ext uri="{BB962C8B-B14F-4D97-AF65-F5344CB8AC3E}">
        <p14:creationId xmlns:p14="http://schemas.microsoft.com/office/powerpoint/2010/main" val="240179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smtClean="0"/>
              <a:t>Business Complexity</a:t>
            </a:r>
            <a:endParaRPr lang="en-US" dirty="0"/>
          </a:p>
        </p:txBody>
      </p:sp>
      <p:sp>
        <p:nvSpPr>
          <p:cNvPr id="3" name="TextBox 2"/>
          <p:cNvSpPr txBox="1"/>
          <p:nvPr/>
        </p:nvSpPr>
        <p:spPr>
          <a:xfrm>
            <a:off x="755576" y="1700808"/>
            <a:ext cx="2160240" cy="792088"/>
          </a:xfrm>
          <a:prstGeom prst="rect">
            <a:avLst/>
          </a:prstGeom>
          <a:noFill/>
        </p:spPr>
        <p:txBody>
          <a:bodyPr wrap="square" rtlCol="0">
            <a:spAutoFit/>
          </a:bodyPr>
          <a:lstStyle/>
          <a:p>
            <a:endParaRPr lang="en-US" dirty="0"/>
          </a:p>
        </p:txBody>
      </p:sp>
      <p:sp>
        <p:nvSpPr>
          <p:cNvPr id="4" name="TextBox 3"/>
          <p:cNvSpPr txBox="1"/>
          <p:nvPr/>
        </p:nvSpPr>
        <p:spPr>
          <a:xfrm>
            <a:off x="861712" y="1490289"/>
            <a:ext cx="1954560" cy="923330"/>
          </a:xfrm>
          <a:prstGeom prst="rect">
            <a:avLst/>
          </a:prstGeom>
          <a:solidFill>
            <a:schemeClr val="bg1">
              <a:lumMod val="75000"/>
            </a:schemeClr>
          </a:solidFill>
        </p:spPr>
        <p:txBody>
          <a:bodyPr wrap="square" rtlCol="0" anchor="ctr">
            <a:spAutoFit/>
          </a:bodyPr>
          <a:lstStyle/>
          <a:p>
            <a:pPr algn="ctr"/>
            <a:endParaRPr lang="pt-PT" dirty="0" smtClean="0"/>
          </a:p>
          <a:p>
            <a:pPr algn="ctr"/>
            <a:r>
              <a:rPr lang="pt-PT" dirty="0" smtClean="0"/>
              <a:t>Time</a:t>
            </a:r>
          </a:p>
          <a:p>
            <a:pPr algn="ctr"/>
            <a:endParaRPr lang="en-US" dirty="0"/>
          </a:p>
        </p:txBody>
      </p:sp>
      <p:sp>
        <p:nvSpPr>
          <p:cNvPr id="8" name="TextBox 7"/>
          <p:cNvSpPr txBox="1"/>
          <p:nvPr/>
        </p:nvSpPr>
        <p:spPr>
          <a:xfrm>
            <a:off x="3491880" y="1491829"/>
            <a:ext cx="1954560" cy="923330"/>
          </a:xfrm>
          <a:prstGeom prst="rect">
            <a:avLst/>
          </a:prstGeom>
          <a:solidFill>
            <a:schemeClr val="bg1">
              <a:lumMod val="75000"/>
            </a:schemeClr>
          </a:solidFill>
        </p:spPr>
        <p:txBody>
          <a:bodyPr wrap="square" rtlCol="0" anchor="ctr">
            <a:spAutoFit/>
          </a:bodyPr>
          <a:lstStyle/>
          <a:p>
            <a:pPr algn="ctr"/>
            <a:endParaRPr lang="pt-PT" dirty="0" smtClean="0"/>
          </a:p>
          <a:p>
            <a:pPr algn="ctr"/>
            <a:r>
              <a:rPr lang="pt-PT" dirty="0" smtClean="0"/>
              <a:t>Cost</a:t>
            </a:r>
          </a:p>
          <a:p>
            <a:pPr algn="ctr"/>
            <a:endParaRPr lang="en-US" dirty="0"/>
          </a:p>
        </p:txBody>
      </p:sp>
      <p:sp>
        <p:nvSpPr>
          <p:cNvPr id="10" name="TextBox 9"/>
          <p:cNvSpPr txBox="1"/>
          <p:nvPr/>
        </p:nvSpPr>
        <p:spPr>
          <a:xfrm>
            <a:off x="6331024" y="1511812"/>
            <a:ext cx="1954560" cy="923330"/>
          </a:xfrm>
          <a:prstGeom prst="rect">
            <a:avLst/>
          </a:prstGeom>
          <a:solidFill>
            <a:schemeClr val="bg1">
              <a:lumMod val="75000"/>
            </a:schemeClr>
          </a:solidFill>
        </p:spPr>
        <p:txBody>
          <a:bodyPr wrap="square" rtlCol="0" anchor="ctr">
            <a:spAutoFit/>
          </a:bodyPr>
          <a:lstStyle/>
          <a:p>
            <a:pPr algn="ctr"/>
            <a:endParaRPr lang="pt-PT" dirty="0" smtClean="0"/>
          </a:p>
          <a:p>
            <a:pPr algn="ctr"/>
            <a:r>
              <a:rPr lang="pt-PT" dirty="0" smtClean="0"/>
              <a:t>Quality</a:t>
            </a:r>
          </a:p>
          <a:p>
            <a:pPr algn="ctr"/>
            <a:endParaRPr lang="en-US" dirty="0"/>
          </a:p>
        </p:txBody>
      </p:sp>
      <p:sp>
        <p:nvSpPr>
          <p:cNvPr id="12" name="TextBox 11"/>
          <p:cNvSpPr txBox="1"/>
          <p:nvPr/>
        </p:nvSpPr>
        <p:spPr>
          <a:xfrm>
            <a:off x="858416" y="2786232"/>
            <a:ext cx="1954560" cy="923330"/>
          </a:xfrm>
          <a:prstGeom prst="rect">
            <a:avLst/>
          </a:prstGeom>
          <a:solidFill>
            <a:schemeClr val="bg1">
              <a:lumMod val="75000"/>
            </a:schemeClr>
          </a:solidFill>
        </p:spPr>
        <p:txBody>
          <a:bodyPr wrap="square" rtlCol="0" anchor="b">
            <a:spAutoFit/>
          </a:bodyPr>
          <a:lstStyle/>
          <a:p>
            <a:pPr algn="ctr"/>
            <a:r>
              <a:rPr lang="pt-PT" dirty="0" smtClean="0"/>
              <a:t>Business</a:t>
            </a:r>
          </a:p>
          <a:p>
            <a:pPr algn="ctr"/>
            <a:r>
              <a:rPr lang="pt-PT" dirty="0" smtClean="0"/>
              <a:t>Analysis</a:t>
            </a:r>
          </a:p>
          <a:p>
            <a:pPr algn="ctr"/>
            <a:endParaRPr lang="en-US" dirty="0"/>
          </a:p>
        </p:txBody>
      </p:sp>
      <p:sp>
        <p:nvSpPr>
          <p:cNvPr id="13" name="TextBox 12"/>
          <p:cNvSpPr txBox="1"/>
          <p:nvPr/>
        </p:nvSpPr>
        <p:spPr>
          <a:xfrm>
            <a:off x="3594720" y="2786232"/>
            <a:ext cx="1954560" cy="923330"/>
          </a:xfrm>
          <a:prstGeom prst="rect">
            <a:avLst/>
          </a:prstGeom>
          <a:solidFill>
            <a:schemeClr val="bg1">
              <a:lumMod val="75000"/>
            </a:schemeClr>
          </a:solidFill>
        </p:spPr>
        <p:txBody>
          <a:bodyPr wrap="square" rtlCol="0" anchor="ctr">
            <a:spAutoFit/>
          </a:bodyPr>
          <a:lstStyle/>
          <a:p>
            <a:pPr algn="ctr"/>
            <a:r>
              <a:rPr lang="pt-PT" dirty="0" smtClean="0"/>
              <a:t>People </a:t>
            </a:r>
          </a:p>
          <a:p>
            <a:pPr algn="ctr"/>
            <a:r>
              <a:rPr lang="pt-PT" dirty="0" smtClean="0"/>
              <a:t>Management</a:t>
            </a:r>
          </a:p>
          <a:p>
            <a:pPr algn="ctr"/>
            <a:endParaRPr lang="en-US" dirty="0"/>
          </a:p>
        </p:txBody>
      </p:sp>
      <p:sp>
        <p:nvSpPr>
          <p:cNvPr id="14" name="TextBox 13"/>
          <p:cNvSpPr txBox="1"/>
          <p:nvPr/>
        </p:nvSpPr>
        <p:spPr>
          <a:xfrm>
            <a:off x="6331024" y="2791962"/>
            <a:ext cx="1954560" cy="923330"/>
          </a:xfrm>
          <a:prstGeom prst="rect">
            <a:avLst/>
          </a:prstGeom>
          <a:solidFill>
            <a:schemeClr val="bg1">
              <a:lumMod val="75000"/>
            </a:schemeClr>
          </a:solidFill>
        </p:spPr>
        <p:txBody>
          <a:bodyPr wrap="square" rtlCol="0" anchor="ctr">
            <a:spAutoFit/>
          </a:bodyPr>
          <a:lstStyle/>
          <a:p>
            <a:pPr algn="ctr"/>
            <a:r>
              <a:rPr lang="pt-PT" dirty="0" smtClean="0"/>
              <a:t>Process</a:t>
            </a:r>
          </a:p>
          <a:p>
            <a:pPr algn="ctr"/>
            <a:r>
              <a:rPr lang="pt-PT" dirty="0" smtClean="0"/>
              <a:t>Development</a:t>
            </a:r>
          </a:p>
          <a:p>
            <a:pPr algn="ctr"/>
            <a:endParaRPr lang="en-US" dirty="0"/>
          </a:p>
        </p:txBody>
      </p:sp>
      <p:sp>
        <p:nvSpPr>
          <p:cNvPr id="15" name="TextBox 14"/>
          <p:cNvSpPr txBox="1"/>
          <p:nvPr/>
        </p:nvSpPr>
        <p:spPr>
          <a:xfrm>
            <a:off x="755576" y="4277102"/>
            <a:ext cx="2160240" cy="792088"/>
          </a:xfrm>
          <a:prstGeom prst="rect">
            <a:avLst/>
          </a:prstGeom>
          <a:noFill/>
        </p:spPr>
        <p:txBody>
          <a:bodyPr wrap="square" rtlCol="0">
            <a:spAutoFit/>
          </a:bodyPr>
          <a:lstStyle/>
          <a:p>
            <a:endParaRPr lang="en-US" dirty="0"/>
          </a:p>
        </p:txBody>
      </p:sp>
      <p:sp>
        <p:nvSpPr>
          <p:cNvPr id="16" name="TextBox 15"/>
          <p:cNvSpPr txBox="1"/>
          <p:nvPr/>
        </p:nvSpPr>
        <p:spPr>
          <a:xfrm>
            <a:off x="858416" y="4082376"/>
            <a:ext cx="1954560" cy="923330"/>
          </a:xfrm>
          <a:prstGeom prst="rect">
            <a:avLst/>
          </a:prstGeom>
          <a:solidFill>
            <a:schemeClr val="bg1">
              <a:lumMod val="75000"/>
            </a:schemeClr>
          </a:solidFill>
        </p:spPr>
        <p:txBody>
          <a:bodyPr wrap="square" rtlCol="0" anchor="ctr">
            <a:spAutoFit/>
          </a:bodyPr>
          <a:lstStyle/>
          <a:p>
            <a:pPr algn="ctr"/>
            <a:r>
              <a:rPr lang="pt-PT" dirty="0" smtClean="0"/>
              <a:t>Priorities</a:t>
            </a:r>
          </a:p>
          <a:p>
            <a:pPr algn="ctr"/>
            <a:r>
              <a:rPr lang="pt-PT" dirty="0" smtClean="0"/>
              <a:t>Management</a:t>
            </a:r>
          </a:p>
          <a:p>
            <a:pPr algn="ctr"/>
            <a:endParaRPr lang="en-US" dirty="0"/>
          </a:p>
        </p:txBody>
      </p:sp>
      <p:sp>
        <p:nvSpPr>
          <p:cNvPr id="17" name="TextBox 16"/>
          <p:cNvSpPr txBox="1"/>
          <p:nvPr/>
        </p:nvSpPr>
        <p:spPr>
          <a:xfrm>
            <a:off x="3594720" y="4082376"/>
            <a:ext cx="1954560" cy="923330"/>
          </a:xfrm>
          <a:prstGeom prst="rect">
            <a:avLst/>
          </a:prstGeom>
          <a:solidFill>
            <a:schemeClr val="bg1">
              <a:lumMod val="75000"/>
            </a:schemeClr>
          </a:solidFill>
        </p:spPr>
        <p:txBody>
          <a:bodyPr wrap="square" rtlCol="0" anchor="ctr">
            <a:spAutoFit/>
          </a:bodyPr>
          <a:lstStyle/>
          <a:p>
            <a:pPr algn="ctr"/>
            <a:endParaRPr lang="pt-PT" dirty="0" smtClean="0"/>
          </a:p>
          <a:p>
            <a:pPr algn="ctr"/>
            <a:r>
              <a:rPr lang="pt-PT" dirty="0" smtClean="0"/>
              <a:t>Communication</a:t>
            </a:r>
          </a:p>
          <a:p>
            <a:pPr algn="ctr"/>
            <a:endParaRPr lang="pt-PT" dirty="0" smtClean="0"/>
          </a:p>
        </p:txBody>
      </p:sp>
      <p:sp>
        <p:nvSpPr>
          <p:cNvPr id="18" name="TextBox 17"/>
          <p:cNvSpPr txBox="1"/>
          <p:nvPr/>
        </p:nvSpPr>
        <p:spPr>
          <a:xfrm>
            <a:off x="6331024" y="4088106"/>
            <a:ext cx="1954560" cy="923330"/>
          </a:xfrm>
          <a:prstGeom prst="rect">
            <a:avLst/>
          </a:prstGeom>
          <a:solidFill>
            <a:schemeClr val="bg1">
              <a:lumMod val="75000"/>
            </a:schemeClr>
          </a:solidFill>
        </p:spPr>
        <p:txBody>
          <a:bodyPr wrap="square" rtlCol="0" anchor="ctr">
            <a:spAutoFit/>
          </a:bodyPr>
          <a:lstStyle/>
          <a:p>
            <a:pPr algn="ctr"/>
            <a:endParaRPr lang="pt-PT" dirty="0" smtClean="0"/>
          </a:p>
          <a:p>
            <a:pPr algn="ctr"/>
            <a:r>
              <a:rPr lang="pt-PT" dirty="0" smtClean="0"/>
              <a:t>Politics</a:t>
            </a:r>
          </a:p>
          <a:p>
            <a:pPr algn="ctr"/>
            <a:endParaRPr lang="en-US" dirty="0"/>
          </a:p>
        </p:txBody>
      </p:sp>
    </p:spTree>
    <p:extLst>
      <p:ext uri="{BB962C8B-B14F-4D97-AF65-F5344CB8AC3E}">
        <p14:creationId xmlns:p14="http://schemas.microsoft.com/office/powerpoint/2010/main" val="248634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smtClean="0"/>
              <a:t>Management of Expectations</a:t>
            </a:r>
            <a:endParaRPr lang="en-US" dirty="0"/>
          </a:p>
        </p:txBody>
      </p:sp>
      <p:sp>
        <p:nvSpPr>
          <p:cNvPr id="2" name="Pentagon 1"/>
          <p:cNvSpPr/>
          <p:nvPr/>
        </p:nvSpPr>
        <p:spPr>
          <a:xfrm>
            <a:off x="1043607" y="1517289"/>
            <a:ext cx="3456384" cy="410445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pt-PT" dirty="0" smtClean="0"/>
              <a:t>Business </a:t>
            </a:r>
          </a:p>
          <a:p>
            <a:pPr algn="ctr"/>
            <a:r>
              <a:rPr lang="pt-PT" dirty="0" smtClean="0"/>
              <a:t>Knowledge</a:t>
            </a:r>
            <a:endParaRPr lang="en-US" dirty="0"/>
          </a:p>
        </p:txBody>
      </p:sp>
      <p:sp>
        <p:nvSpPr>
          <p:cNvPr id="20" name="Pentagon 19"/>
          <p:cNvSpPr/>
          <p:nvPr/>
        </p:nvSpPr>
        <p:spPr>
          <a:xfrm rot="10800000">
            <a:off x="4571999" y="1517289"/>
            <a:ext cx="3456384" cy="4104456"/>
          </a:xfrm>
          <a:prstGeom prst="homePlate">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6156176" y="3249768"/>
            <a:ext cx="1368152" cy="923330"/>
          </a:xfrm>
          <a:prstGeom prst="rect">
            <a:avLst/>
          </a:prstGeom>
          <a:noFill/>
        </p:spPr>
        <p:txBody>
          <a:bodyPr wrap="square" rtlCol="0">
            <a:spAutoFit/>
          </a:bodyPr>
          <a:lstStyle/>
          <a:p>
            <a:r>
              <a:rPr lang="pt-PT" dirty="0" smtClean="0"/>
              <a:t>Technical</a:t>
            </a:r>
          </a:p>
          <a:p>
            <a:r>
              <a:rPr lang="pt-PT" dirty="0" smtClean="0"/>
              <a:t>Knowledge</a:t>
            </a:r>
          </a:p>
          <a:p>
            <a:endParaRPr lang="en-US" dirty="0"/>
          </a:p>
        </p:txBody>
      </p:sp>
    </p:spTree>
    <p:extLst>
      <p:ext uri="{BB962C8B-B14F-4D97-AF65-F5344CB8AC3E}">
        <p14:creationId xmlns:p14="http://schemas.microsoft.com/office/powerpoint/2010/main" val="377230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PT" dirty="0" smtClean="0"/>
              <a:t>Q | What are the greatest risks that can cause Data projects to fail?</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899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685800"/>
            <a:ext cx="8640960" cy="2788285"/>
          </a:xfrm>
        </p:spPr>
        <p:txBody>
          <a:bodyPr/>
          <a:lstStyle/>
          <a:p>
            <a:pPr algn="ctr"/>
            <a:r>
              <a:rPr lang="pt-PT" dirty="0" smtClean="0"/>
              <a:t>HOW DOES IT </a:t>
            </a:r>
            <a:r>
              <a:rPr lang="pt-PT" dirty="0" smtClean="0"/>
              <a:t>LOOK LIKE </a:t>
            </a:r>
            <a:r>
              <a:rPr lang="pt-PT" dirty="0" smtClean="0"/>
              <a:t/>
            </a:r>
            <a:br>
              <a:rPr lang="pt-PT" dirty="0" smtClean="0"/>
            </a:br>
            <a:r>
              <a:rPr lang="pt-PT" dirty="0" smtClean="0"/>
              <a:t>IN THE </a:t>
            </a:r>
            <a:r>
              <a:rPr lang="pt-PT" dirty="0" smtClean="0"/>
              <a:t>REAL WORLD</a:t>
            </a:r>
            <a:r>
              <a:rPr lang="pt-PT" dirty="0" smtClean="0"/>
              <a:t>?</a:t>
            </a:r>
            <a:endParaRPr lang="en-US" dirty="0"/>
          </a:p>
        </p:txBody>
      </p:sp>
    </p:spTree>
    <p:extLst>
      <p:ext uri="{BB962C8B-B14F-4D97-AF65-F5344CB8AC3E}">
        <p14:creationId xmlns:p14="http://schemas.microsoft.com/office/powerpoint/2010/main" val="73735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pt-PT" sz="2000" dirty="0" smtClean="0"/>
              <a:t>ACME Inc.</a:t>
            </a:r>
          </a:p>
          <a:p>
            <a:endParaRPr lang="pt-PT" sz="2000" dirty="0"/>
          </a:p>
          <a:p>
            <a:r>
              <a:rPr lang="pt-PT" sz="2000" dirty="0" smtClean="0"/>
              <a:t>Traditional business (Auto parts)</a:t>
            </a:r>
          </a:p>
          <a:p>
            <a:endParaRPr lang="pt-PT" sz="2000" dirty="0"/>
          </a:p>
          <a:p>
            <a:r>
              <a:rPr lang="pt-PT" sz="2000" dirty="0" smtClean="0"/>
              <a:t>CEO issues new strategic imperative to become a data-driven</a:t>
            </a:r>
          </a:p>
          <a:p>
            <a:r>
              <a:rPr lang="pt-PT" sz="2000" dirty="0"/>
              <a:t>c</a:t>
            </a:r>
            <a:r>
              <a:rPr lang="pt-PT" sz="2000" dirty="0" smtClean="0"/>
              <a:t>ompany</a:t>
            </a:r>
            <a:r>
              <a:rPr lang="pt-PT" sz="2000" dirty="0" smtClean="0"/>
              <a:t>.</a:t>
            </a:r>
          </a:p>
          <a:p>
            <a:endParaRPr lang="pt-PT" sz="2000" dirty="0" smtClean="0"/>
          </a:p>
          <a:p>
            <a:pPr marL="342900" indent="-342900">
              <a:buFont typeface="Arial" panose="020B0604020202020204" pitchFamily="34" charset="0"/>
              <a:buChar char="•"/>
            </a:pPr>
            <a:r>
              <a:rPr lang="pt-PT" sz="2000" dirty="0" smtClean="0"/>
              <a:t>“Act on data faster than our competition”</a:t>
            </a:r>
          </a:p>
          <a:p>
            <a:pPr marL="342900" indent="-342900">
              <a:buFont typeface="Arial" panose="020B0604020202020204" pitchFamily="34" charset="0"/>
              <a:buChar char="•"/>
            </a:pPr>
            <a:r>
              <a:rPr lang="pt-PT" sz="2000" dirty="0" smtClean="0"/>
              <a:t>“Create competitive advantages”</a:t>
            </a:r>
          </a:p>
          <a:p>
            <a:endParaRPr lang="pt-PT" sz="1800" dirty="0" smtClean="0"/>
          </a:p>
          <a:p>
            <a:pPr marL="518572" lvl="2" indent="-285750"/>
            <a:endParaRPr lang="en-US" dirty="0"/>
          </a:p>
        </p:txBody>
      </p:sp>
      <p:sp>
        <p:nvSpPr>
          <p:cNvPr id="9" name="Title 8"/>
          <p:cNvSpPr>
            <a:spLocks noGrp="1"/>
          </p:cNvSpPr>
          <p:nvPr>
            <p:ph type="title"/>
          </p:nvPr>
        </p:nvSpPr>
        <p:spPr/>
        <p:txBody>
          <a:bodyPr/>
          <a:lstStyle/>
          <a:p>
            <a:r>
              <a:rPr lang="pt-PT" dirty="0" smtClean="0"/>
              <a:t>Becoming Data-Driven</a:t>
            </a:r>
            <a:endParaRPr lang="en-US" dirty="0"/>
          </a:p>
        </p:txBody>
      </p:sp>
      <p:pic>
        <p:nvPicPr>
          <p:cNvPr id="1026" name="Picture 2" descr="Resultado de imagem para acm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154" y="1783080"/>
            <a:ext cx="2620646" cy="1179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01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pt-PT" sz="2000" dirty="0" smtClean="0"/>
              <a:t>Current data assets</a:t>
            </a:r>
          </a:p>
          <a:p>
            <a:pPr marL="342900" indent="-342900">
              <a:buFont typeface="Arial" panose="020B0604020202020204" pitchFamily="34" charset="0"/>
              <a:buChar char="•"/>
            </a:pPr>
            <a:r>
              <a:rPr lang="pt-PT" sz="2000" dirty="0" smtClean="0"/>
              <a:t>Data marts for Finance and Sales</a:t>
            </a:r>
          </a:p>
          <a:p>
            <a:pPr marL="342900" indent="-342900">
              <a:buFont typeface="Arial" panose="020B0604020202020204" pitchFamily="34" charset="0"/>
              <a:buChar char="•"/>
            </a:pPr>
            <a:r>
              <a:rPr lang="pt-PT" sz="2000" dirty="0" smtClean="0"/>
              <a:t>Static reports for month-end consumption</a:t>
            </a:r>
          </a:p>
          <a:p>
            <a:pPr marL="342900" indent="-342900">
              <a:buFont typeface="Arial" panose="020B0604020202020204" pitchFamily="34" charset="0"/>
              <a:buChar char="•"/>
            </a:pPr>
            <a:r>
              <a:rPr lang="pt-PT" sz="2000" dirty="0" smtClean="0"/>
              <a:t>Developed by external company</a:t>
            </a:r>
          </a:p>
          <a:p>
            <a:endParaRPr lang="pt-PT" sz="2000" dirty="0"/>
          </a:p>
          <a:p>
            <a:r>
              <a:rPr lang="pt-PT" sz="2000" dirty="0" smtClean="0"/>
              <a:t>IT given the goal:</a:t>
            </a:r>
          </a:p>
          <a:p>
            <a:pPr marL="342900" indent="-342900">
              <a:buFont typeface="Arial" panose="020B0604020202020204" pitchFamily="34" charset="0"/>
              <a:buChar char="•"/>
            </a:pPr>
            <a:r>
              <a:rPr lang="pt-PT" sz="2000" dirty="0" smtClean="0"/>
              <a:t>New Data Science Team!</a:t>
            </a:r>
          </a:p>
          <a:p>
            <a:endParaRPr lang="pt-PT" sz="1800" dirty="0" smtClean="0"/>
          </a:p>
          <a:p>
            <a:pPr marL="518572" lvl="2" indent="-285750"/>
            <a:endParaRPr lang="en-US" dirty="0"/>
          </a:p>
        </p:txBody>
      </p:sp>
      <p:sp>
        <p:nvSpPr>
          <p:cNvPr id="9" name="Title 8"/>
          <p:cNvSpPr>
            <a:spLocks noGrp="1"/>
          </p:cNvSpPr>
          <p:nvPr>
            <p:ph type="title"/>
          </p:nvPr>
        </p:nvSpPr>
        <p:spPr/>
        <p:txBody>
          <a:bodyPr/>
          <a:lstStyle/>
          <a:p>
            <a:r>
              <a:rPr lang="pt-PT" dirty="0" smtClean="0"/>
              <a:t>Current State</a:t>
            </a:r>
            <a:endParaRPr lang="en-US" dirty="0"/>
          </a:p>
        </p:txBody>
      </p:sp>
    </p:spTree>
    <p:extLst>
      <p:ext uri="{BB962C8B-B14F-4D97-AF65-F5344CB8AC3E}">
        <p14:creationId xmlns:p14="http://schemas.microsoft.com/office/powerpoint/2010/main" val="125063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pt-PT" sz="2000" dirty="0" smtClean="0"/>
              <a:t>Data Quality</a:t>
            </a:r>
          </a:p>
          <a:p>
            <a:pPr marL="342900" indent="-342900">
              <a:buFont typeface="Arial" panose="020B0604020202020204" pitchFamily="34" charset="0"/>
              <a:buChar char="•"/>
            </a:pPr>
            <a:r>
              <a:rPr lang="pt-PT" sz="2000" dirty="0" smtClean="0"/>
              <a:t>Lots of missing data</a:t>
            </a:r>
          </a:p>
          <a:p>
            <a:pPr marL="342900" indent="-342900">
              <a:buFont typeface="Arial" panose="020B0604020202020204" pitchFamily="34" charset="0"/>
              <a:buChar char="•"/>
            </a:pPr>
            <a:r>
              <a:rPr lang="pt-PT" sz="2000" dirty="0" smtClean="0"/>
              <a:t>Existing data with quality issues</a:t>
            </a:r>
          </a:p>
          <a:p>
            <a:pPr marL="342900" indent="-342900">
              <a:buFont typeface="Arial" panose="020B0604020202020204" pitchFamily="34" charset="0"/>
              <a:buChar char="•"/>
            </a:pPr>
            <a:r>
              <a:rPr lang="pt-PT" sz="2000" dirty="0" smtClean="0"/>
              <a:t>Business logic coded in reports</a:t>
            </a:r>
          </a:p>
          <a:p>
            <a:pPr marL="342900" indent="-342900">
              <a:buFont typeface="Arial" panose="020B0604020202020204" pitchFamily="34" charset="0"/>
              <a:buChar char="•"/>
            </a:pPr>
            <a:endParaRPr lang="pt-PT" sz="2000" dirty="0"/>
          </a:p>
          <a:p>
            <a:r>
              <a:rPr lang="pt-PT" sz="2000" dirty="0" smtClean="0"/>
              <a:t>6 months time cleaning / preparing data, creating reports...</a:t>
            </a:r>
            <a:endParaRPr lang="en-US" dirty="0"/>
          </a:p>
        </p:txBody>
      </p:sp>
      <p:sp>
        <p:nvSpPr>
          <p:cNvPr id="9" name="Title 8"/>
          <p:cNvSpPr>
            <a:spLocks noGrp="1"/>
          </p:cNvSpPr>
          <p:nvPr>
            <p:ph type="title"/>
          </p:nvPr>
        </p:nvSpPr>
        <p:spPr/>
        <p:txBody>
          <a:bodyPr/>
          <a:lstStyle/>
          <a:p>
            <a:r>
              <a:rPr lang="pt-PT" dirty="0" smtClean="0"/>
              <a:t>Skeletons in the Closet</a:t>
            </a:r>
            <a:endParaRPr lang="en-US" dirty="0"/>
          </a:p>
        </p:txBody>
      </p:sp>
    </p:spTree>
    <p:extLst>
      <p:ext uri="{BB962C8B-B14F-4D97-AF65-F5344CB8AC3E}">
        <p14:creationId xmlns:p14="http://schemas.microsoft.com/office/powerpoint/2010/main" val="313172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smtClean="0"/>
              <a:t>Skeletons in the Closet</a:t>
            </a:r>
            <a:endParaRPr lang="en-US" dirty="0"/>
          </a:p>
        </p:txBody>
      </p:sp>
      <p:pic>
        <p:nvPicPr>
          <p:cNvPr id="9220" name="Picture 4" descr="Resultado de imagem para data quality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143" y="1340768"/>
            <a:ext cx="6685714"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60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pt-PT" sz="2000" dirty="0" smtClean="0"/>
              <a:t>Options and Priorities</a:t>
            </a:r>
          </a:p>
          <a:p>
            <a:pPr marL="285750" indent="-285750">
              <a:buFont typeface="Arial" panose="020B0604020202020204" pitchFamily="34" charset="0"/>
              <a:buChar char="•"/>
            </a:pPr>
            <a:r>
              <a:rPr lang="pt-PT" sz="2000" dirty="0" smtClean="0"/>
              <a:t>Sales – Campaign Optimization</a:t>
            </a:r>
          </a:p>
          <a:p>
            <a:pPr marL="285750" indent="-285750">
              <a:buFont typeface="Arial" panose="020B0604020202020204" pitchFamily="34" charset="0"/>
              <a:buChar char="•"/>
            </a:pPr>
            <a:r>
              <a:rPr lang="pt-PT" sz="2000" dirty="0" smtClean="0"/>
              <a:t>Finance – Spend Analytics</a:t>
            </a:r>
          </a:p>
          <a:p>
            <a:pPr marL="285750" indent="-285750">
              <a:buFont typeface="Arial" panose="020B0604020202020204" pitchFamily="34" charset="0"/>
              <a:buChar char="•"/>
            </a:pPr>
            <a:r>
              <a:rPr lang="pt-PT" sz="2000" dirty="0" smtClean="0"/>
              <a:t>HR – Attrition Prediction</a:t>
            </a:r>
          </a:p>
          <a:p>
            <a:pPr marL="285750" indent="-285750">
              <a:buFont typeface="Arial" panose="020B0604020202020204" pitchFamily="34" charset="0"/>
              <a:buChar char="•"/>
            </a:pPr>
            <a:endParaRPr lang="pt-PT" sz="2000" dirty="0"/>
          </a:p>
          <a:p>
            <a:r>
              <a:rPr lang="pt-PT" sz="2000" dirty="0" smtClean="0"/>
              <a:t>The Decision</a:t>
            </a:r>
          </a:p>
          <a:p>
            <a:pPr marL="285750" indent="-285750">
              <a:buFont typeface="Arial" panose="020B0604020202020204" pitchFamily="34" charset="0"/>
              <a:buChar char="•"/>
            </a:pPr>
            <a:r>
              <a:rPr lang="pt-PT" sz="2000" dirty="0" smtClean="0"/>
              <a:t>Business Case Analysis</a:t>
            </a:r>
          </a:p>
          <a:p>
            <a:pPr marL="285750" indent="-285750">
              <a:buFont typeface="Arial" panose="020B0604020202020204" pitchFamily="34" charset="0"/>
              <a:buChar char="•"/>
            </a:pPr>
            <a:r>
              <a:rPr lang="pt-PT" sz="2000" dirty="0" smtClean="0"/>
              <a:t>Domain Knowledge</a:t>
            </a:r>
          </a:p>
          <a:p>
            <a:pPr marL="285750" indent="-285750">
              <a:buFont typeface="Arial" panose="020B0604020202020204" pitchFamily="34" charset="0"/>
              <a:buChar char="•"/>
            </a:pPr>
            <a:r>
              <a:rPr lang="pt-PT" sz="2000" dirty="0" smtClean="0"/>
              <a:t>Go-Ahead for Sales</a:t>
            </a:r>
            <a:endParaRPr lang="pt-PT" sz="1800" dirty="0" smtClean="0"/>
          </a:p>
          <a:p>
            <a:pPr marL="518572" lvl="2" indent="-285750"/>
            <a:endParaRPr lang="en-US" dirty="0"/>
          </a:p>
        </p:txBody>
      </p:sp>
      <p:sp>
        <p:nvSpPr>
          <p:cNvPr id="9" name="Title 8"/>
          <p:cNvSpPr>
            <a:spLocks noGrp="1"/>
          </p:cNvSpPr>
          <p:nvPr>
            <p:ph type="title"/>
          </p:nvPr>
        </p:nvSpPr>
        <p:spPr/>
        <p:txBody>
          <a:bodyPr/>
          <a:lstStyle/>
          <a:p>
            <a:r>
              <a:rPr lang="pt-PT" dirty="0" smtClean="0"/>
              <a:t>The First Step</a:t>
            </a:r>
            <a:endParaRPr lang="en-US" dirty="0"/>
          </a:p>
        </p:txBody>
      </p:sp>
    </p:spTree>
    <p:extLst>
      <p:ext uri="{BB962C8B-B14F-4D97-AF65-F5344CB8AC3E}">
        <p14:creationId xmlns:p14="http://schemas.microsoft.com/office/powerpoint/2010/main" val="181781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9"/>
          <a:stretch>
            <a:fillRect/>
          </a:stretch>
        </p:blipFill>
        <p:spPr>
          <a:xfrm>
            <a:off x="1404937" y="4221088"/>
            <a:ext cx="6334125" cy="1905000"/>
          </a:xfrm>
          <a:prstGeom prst="rect">
            <a:avLst/>
          </a:prstGeom>
        </p:spPr>
      </p:pic>
      <p:sp>
        <p:nvSpPr>
          <p:cNvPr id="2" name="Title 1"/>
          <p:cNvSpPr>
            <a:spLocks noGrp="1"/>
          </p:cNvSpPr>
          <p:nvPr>
            <p:ph type="title"/>
          </p:nvPr>
        </p:nvSpPr>
        <p:spPr>
          <a:xfrm>
            <a:off x="457200" y="548680"/>
            <a:ext cx="8229600" cy="720080"/>
          </a:xfrm>
        </p:spPr>
        <p:txBody>
          <a:bodyPr/>
          <a:lstStyle/>
          <a:p>
            <a:r>
              <a:rPr lang="en-US" dirty="0" smtClean="0"/>
              <a:t>About Myself</a:t>
            </a:r>
            <a:endParaRPr lang="en-US" sz="1600" dirty="0">
              <a:latin typeface="+mn-lt"/>
              <a:ea typeface="+mn-ea"/>
              <a:cs typeface="+mn-cs"/>
            </a:endParaRPr>
          </a:p>
        </p:txBody>
      </p:sp>
      <p:sp>
        <p:nvSpPr>
          <p:cNvPr id="8" name="Rechteck 101"/>
          <p:cNvSpPr/>
          <p:nvPr>
            <p:custDataLst>
              <p:tags r:id="rId1"/>
            </p:custDataLst>
          </p:nvPr>
        </p:nvSpPr>
        <p:spPr bwMode="auto">
          <a:xfrm>
            <a:off x="457200" y="1412776"/>
            <a:ext cx="2674640" cy="2448272"/>
          </a:xfrm>
          <a:prstGeom prst="rect">
            <a:avLst/>
          </a:prstGeom>
          <a:noFill/>
          <a:ln>
            <a:solidFill>
              <a:schemeClr val="tx1"/>
            </a:solidFill>
            <a:prstDash val="lgDash"/>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215142" tIns="107571" rIns="215142" bIns="215142" numCol="1" spcCol="0" rtlCol="0" fromWordArt="0" anchor="t" anchorCtr="0" forceAA="0" compatLnSpc="1">
            <a:prstTxWarp prst="textNoShape">
              <a:avLst/>
            </a:prstTxWarp>
            <a:noAutofit/>
          </a:bodyPr>
          <a:lstStyle/>
          <a:p>
            <a:pPr algn="ctr" defTabSz="1075346" fontAlgn="base">
              <a:spcAft>
                <a:spcPct val="0"/>
              </a:spcAft>
            </a:pPr>
            <a:endParaRPr lang="pt-PT" sz="1647" dirty="0" smtClean="0">
              <a:solidFill>
                <a:srgbClr val="0070C0"/>
              </a:solidFill>
              <a:ea typeface="Segoe UI" pitchFamily="34" charset="0"/>
              <a:cs typeface="Segoe UI" pitchFamily="34" charset="0"/>
            </a:endParaRPr>
          </a:p>
          <a:p>
            <a:pPr algn="ctr" defTabSz="1075346" fontAlgn="base">
              <a:spcAft>
                <a:spcPct val="0"/>
              </a:spcAft>
            </a:pPr>
            <a:endParaRPr lang="pt-PT" sz="1647" dirty="0">
              <a:solidFill>
                <a:srgbClr val="0070C0"/>
              </a:solidFill>
              <a:ea typeface="Segoe UI" pitchFamily="34" charset="0"/>
              <a:cs typeface="Segoe UI" pitchFamily="34" charset="0"/>
            </a:endParaRPr>
          </a:p>
          <a:p>
            <a:pPr defTabSz="1075346" fontAlgn="base">
              <a:spcAft>
                <a:spcPct val="0"/>
              </a:spcAft>
            </a:pPr>
            <a:r>
              <a:rPr lang="pt-PT" sz="1647" dirty="0" smtClean="0">
                <a:solidFill>
                  <a:schemeClr val="tx1"/>
                </a:solidFill>
                <a:ea typeface="Segoe UI" pitchFamily="34" charset="0"/>
                <a:cs typeface="Segoe UI" pitchFamily="34" charset="0"/>
              </a:rPr>
              <a:t>Data Warehousing</a:t>
            </a:r>
          </a:p>
          <a:p>
            <a:pPr defTabSz="1075346" fontAlgn="base">
              <a:spcAft>
                <a:spcPct val="0"/>
              </a:spcAft>
            </a:pPr>
            <a:r>
              <a:rPr lang="pt-PT" sz="1647" dirty="0" smtClean="0">
                <a:solidFill>
                  <a:schemeClr val="tx1"/>
                </a:solidFill>
                <a:ea typeface="Segoe UI" pitchFamily="34" charset="0"/>
                <a:cs typeface="Segoe UI" pitchFamily="34" charset="0"/>
              </a:rPr>
              <a:t>Business Intelligence</a:t>
            </a:r>
          </a:p>
          <a:p>
            <a:pPr defTabSz="1075346" fontAlgn="base">
              <a:spcAft>
                <a:spcPct val="0"/>
              </a:spcAft>
            </a:pPr>
            <a:r>
              <a:rPr lang="pt-PT" sz="1647" dirty="0" smtClean="0">
                <a:solidFill>
                  <a:schemeClr val="tx1"/>
                </a:solidFill>
                <a:ea typeface="Segoe UI" pitchFamily="34" charset="0"/>
                <a:cs typeface="Segoe UI" pitchFamily="34" charset="0"/>
              </a:rPr>
              <a:t>Reporting</a:t>
            </a:r>
          </a:p>
          <a:p>
            <a:pPr defTabSz="1075346" fontAlgn="base">
              <a:spcAft>
                <a:spcPct val="0"/>
              </a:spcAft>
            </a:pPr>
            <a:r>
              <a:rPr lang="pt-PT" sz="1647" dirty="0" smtClean="0">
                <a:solidFill>
                  <a:schemeClr val="tx1"/>
                </a:solidFill>
                <a:ea typeface="Segoe UI" pitchFamily="34" charset="0"/>
                <a:cs typeface="Segoe UI" pitchFamily="34" charset="0"/>
              </a:rPr>
              <a:t>Data Visualization</a:t>
            </a:r>
          </a:p>
          <a:p>
            <a:pPr defTabSz="1075346" fontAlgn="base">
              <a:spcAft>
                <a:spcPct val="0"/>
              </a:spcAft>
            </a:pPr>
            <a:r>
              <a:rPr lang="pt-PT" sz="1647" dirty="0" smtClean="0">
                <a:solidFill>
                  <a:schemeClr val="tx1"/>
                </a:solidFill>
                <a:ea typeface="Segoe UI" pitchFamily="34" charset="0"/>
                <a:cs typeface="Segoe UI" pitchFamily="34" charset="0"/>
              </a:rPr>
              <a:t>Big Data</a:t>
            </a:r>
          </a:p>
          <a:p>
            <a:pPr defTabSz="1075346" fontAlgn="base">
              <a:spcAft>
                <a:spcPct val="0"/>
              </a:spcAft>
            </a:pPr>
            <a:r>
              <a:rPr lang="pt-PT" sz="1647" dirty="0" smtClean="0">
                <a:solidFill>
                  <a:schemeClr val="tx1"/>
                </a:solidFill>
                <a:ea typeface="Segoe UI" pitchFamily="34" charset="0"/>
                <a:cs typeface="Segoe UI" pitchFamily="34" charset="0"/>
              </a:rPr>
              <a:t>Cloud (Azure, AWS)</a:t>
            </a:r>
            <a:endParaRPr lang="pt-PT" sz="1647" dirty="0">
              <a:solidFill>
                <a:schemeClr val="tx1"/>
              </a:solidFill>
              <a:ea typeface="Segoe UI" pitchFamily="34" charset="0"/>
              <a:cs typeface="Segoe UI" pitchFamily="34" charset="0"/>
            </a:endParaRPr>
          </a:p>
        </p:txBody>
      </p:sp>
      <p:sp>
        <p:nvSpPr>
          <p:cNvPr id="9" name="Rechteck 101"/>
          <p:cNvSpPr/>
          <p:nvPr>
            <p:custDataLst>
              <p:tags r:id="rId2"/>
            </p:custDataLst>
          </p:nvPr>
        </p:nvSpPr>
        <p:spPr bwMode="auto">
          <a:xfrm>
            <a:off x="3203848" y="1412776"/>
            <a:ext cx="2736304" cy="2448272"/>
          </a:xfrm>
          <a:prstGeom prst="rect">
            <a:avLst/>
          </a:prstGeom>
          <a:noFill/>
          <a:ln>
            <a:solidFill>
              <a:schemeClr val="tx1"/>
            </a:solidFill>
            <a:prstDash val="lgDash"/>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215142" tIns="107571" rIns="215142" bIns="215142" numCol="1" spcCol="0" rtlCol="0" fromWordArt="0" anchor="t" anchorCtr="0" forceAA="0" compatLnSpc="1">
            <a:prstTxWarp prst="textNoShape">
              <a:avLst/>
            </a:prstTxWarp>
            <a:noAutofit/>
          </a:bodyPr>
          <a:lstStyle/>
          <a:p>
            <a:pPr algn="ctr" defTabSz="1075346" fontAlgn="base">
              <a:spcAft>
                <a:spcPct val="0"/>
              </a:spcAft>
            </a:pPr>
            <a:endParaRPr lang="pt-PT" sz="1647" dirty="0" smtClean="0">
              <a:solidFill>
                <a:srgbClr val="0070C0"/>
              </a:solidFill>
              <a:ea typeface="Segoe UI" pitchFamily="34" charset="0"/>
              <a:cs typeface="Segoe UI" pitchFamily="34" charset="0"/>
            </a:endParaRPr>
          </a:p>
          <a:p>
            <a:pPr algn="ctr" defTabSz="1075346" fontAlgn="base">
              <a:spcAft>
                <a:spcPct val="0"/>
              </a:spcAft>
            </a:pPr>
            <a:endParaRPr lang="pt-PT" sz="1647" dirty="0">
              <a:solidFill>
                <a:srgbClr val="0070C0"/>
              </a:solidFill>
              <a:ea typeface="Segoe UI" pitchFamily="34" charset="0"/>
              <a:cs typeface="Segoe UI" pitchFamily="34" charset="0"/>
            </a:endParaRPr>
          </a:p>
          <a:p>
            <a:pPr algn="ctr" defTabSz="1075346" fontAlgn="base">
              <a:spcAft>
                <a:spcPct val="0"/>
              </a:spcAft>
            </a:pPr>
            <a:r>
              <a:rPr lang="pt-PT" sz="1647" dirty="0" smtClean="0">
                <a:solidFill>
                  <a:schemeClr val="tx1"/>
                </a:solidFill>
                <a:ea typeface="Segoe UI" pitchFamily="34" charset="0"/>
                <a:cs typeface="Segoe UI" pitchFamily="34" charset="0"/>
              </a:rPr>
              <a:t>Data Modeler</a:t>
            </a:r>
          </a:p>
          <a:p>
            <a:pPr algn="ctr" defTabSz="1075346" fontAlgn="base">
              <a:spcAft>
                <a:spcPct val="0"/>
              </a:spcAft>
            </a:pPr>
            <a:r>
              <a:rPr lang="pt-PT" sz="1647" dirty="0" smtClean="0">
                <a:solidFill>
                  <a:schemeClr val="tx1"/>
                </a:solidFill>
                <a:ea typeface="Segoe UI" pitchFamily="34" charset="0"/>
                <a:cs typeface="Segoe UI" pitchFamily="34" charset="0"/>
              </a:rPr>
              <a:t>Data Analyst</a:t>
            </a:r>
          </a:p>
          <a:p>
            <a:pPr algn="ctr" defTabSz="1075346" fontAlgn="base">
              <a:spcAft>
                <a:spcPct val="0"/>
              </a:spcAft>
            </a:pPr>
            <a:r>
              <a:rPr lang="pt-PT" sz="1647" dirty="0" smtClean="0">
                <a:solidFill>
                  <a:schemeClr val="tx1"/>
                </a:solidFill>
                <a:ea typeface="Segoe UI" pitchFamily="34" charset="0"/>
                <a:cs typeface="Segoe UI" pitchFamily="34" charset="0"/>
              </a:rPr>
              <a:t>Data Engineer</a:t>
            </a:r>
          </a:p>
          <a:p>
            <a:pPr algn="ctr" defTabSz="1075346" fontAlgn="base">
              <a:spcAft>
                <a:spcPct val="0"/>
              </a:spcAft>
            </a:pPr>
            <a:r>
              <a:rPr lang="pt-PT" sz="1647" dirty="0" smtClean="0">
                <a:solidFill>
                  <a:schemeClr val="tx1"/>
                </a:solidFill>
                <a:ea typeface="Segoe UI" pitchFamily="34" charset="0"/>
                <a:cs typeface="Segoe UI" pitchFamily="34" charset="0"/>
              </a:rPr>
              <a:t>Viz Engineer</a:t>
            </a:r>
          </a:p>
          <a:p>
            <a:pPr algn="ctr" defTabSz="1075346" fontAlgn="base">
              <a:spcAft>
                <a:spcPct val="0"/>
              </a:spcAft>
            </a:pPr>
            <a:r>
              <a:rPr lang="pt-PT" sz="1647" dirty="0" smtClean="0">
                <a:solidFill>
                  <a:schemeClr val="tx1"/>
                </a:solidFill>
                <a:ea typeface="Segoe UI" pitchFamily="34" charset="0"/>
                <a:cs typeface="Segoe UI" pitchFamily="34" charset="0"/>
              </a:rPr>
              <a:t>Project Manager</a:t>
            </a:r>
          </a:p>
          <a:p>
            <a:pPr algn="ctr" defTabSz="1075346" fontAlgn="base">
              <a:spcAft>
                <a:spcPct val="0"/>
              </a:spcAft>
            </a:pPr>
            <a:r>
              <a:rPr lang="pt-PT" sz="1647" dirty="0" smtClean="0">
                <a:solidFill>
                  <a:schemeClr val="tx1"/>
                </a:solidFill>
                <a:ea typeface="Segoe UI" pitchFamily="34" charset="0"/>
                <a:cs typeface="Segoe UI" pitchFamily="34" charset="0"/>
              </a:rPr>
              <a:t>Solution Architect</a:t>
            </a:r>
          </a:p>
          <a:p>
            <a:pPr algn="ctr" defTabSz="1075346" fontAlgn="base">
              <a:spcAft>
                <a:spcPct val="0"/>
              </a:spcAft>
            </a:pPr>
            <a:r>
              <a:rPr lang="pt-PT" sz="1647" dirty="0" smtClean="0">
                <a:solidFill>
                  <a:schemeClr val="tx1"/>
                </a:solidFill>
                <a:ea typeface="Segoe UI" pitchFamily="34" charset="0"/>
                <a:cs typeface="Segoe UI" pitchFamily="34" charset="0"/>
              </a:rPr>
              <a:t>Sales Engineer</a:t>
            </a:r>
            <a:endParaRPr lang="pt-PT" sz="1647" dirty="0">
              <a:solidFill>
                <a:schemeClr val="tx1"/>
              </a:solidFill>
              <a:ea typeface="Segoe UI" pitchFamily="34" charset="0"/>
              <a:cs typeface="Segoe UI" pitchFamily="34" charset="0"/>
            </a:endParaRPr>
          </a:p>
        </p:txBody>
      </p:sp>
      <p:sp>
        <p:nvSpPr>
          <p:cNvPr id="10" name="Rechteck 101"/>
          <p:cNvSpPr/>
          <p:nvPr>
            <p:custDataLst>
              <p:tags r:id="rId3"/>
            </p:custDataLst>
          </p:nvPr>
        </p:nvSpPr>
        <p:spPr bwMode="auto">
          <a:xfrm>
            <a:off x="457201" y="1412776"/>
            <a:ext cx="2674639" cy="581849"/>
          </a:xfrm>
          <a:prstGeom prst="rect">
            <a:avLst/>
          </a:prstGeom>
          <a:solidFill>
            <a:schemeClr val="tx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215142" tIns="107571" rIns="215142" bIns="215142" numCol="1" spcCol="0" rtlCol="0" fromWordArt="0" anchor="ctr" anchorCtr="0" forceAA="0" compatLnSpc="1">
            <a:prstTxWarp prst="textNoShape">
              <a:avLst/>
            </a:prstTxWarp>
            <a:noAutofit/>
          </a:bodyPr>
          <a:lstStyle/>
          <a:p>
            <a:pPr algn="ctr" defTabSz="1075346" fontAlgn="base">
              <a:spcAft>
                <a:spcPct val="0"/>
              </a:spcAft>
            </a:pPr>
            <a:r>
              <a:rPr lang="pt-PT" sz="1800" dirty="0" smtClean="0">
                <a:solidFill>
                  <a:schemeClr val="bg1"/>
                </a:solidFill>
                <a:ea typeface="Segoe UI" pitchFamily="34" charset="0"/>
                <a:cs typeface="Segoe UI" pitchFamily="34" charset="0"/>
              </a:rPr>
              <a:t>Skills</a:t>
            </a:r>
            <a:endParaRPr lang="pt-PT" sz="1800" dirty="0">
              <a:solidFill>
                <a:schemeClr val="bg1"/>
              </a:solidFill>
              <a:ea typeface="Segoe UI" pitchFamily="34" charset="0"/>
              <a:cs typeface="Segoe UI" pitchFamily="34" charset="0"/>
            </a:endParaRPr>
          </a:p>
        </p:txBody>
      </p:sp>
      <p:sp>
        <p:nvSpPr>
          <p:cNvPr id="11" name="Rechteck 101"/>
          <p:cNvSpPr/>
          <p:nvPr>
            <p:custDataLst>
              <p:tags r:id="rId4"/>
            </p:custDataLst>
          </p:nvPr>
        </p:nvSpPr>
        <p:spPr bwMode="auto">
          <a:xfrm>
            <a:off x="3203848" y="1412775"/>
            <a:ext cx="2736304" cy="581849"/>
          </a:xfrm>
          <a:prstGeom prst="rect">
            <a:avLst/>
          </a:prstGeom>
          <a:solidFill>
            <a:schemeClr val="tx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215142" tIns="107571" rIns="215142" bIns="215142" numCol="1" spcCol="0" rtlCol="0" fromWordArt="0" anchor="ctr" anchorCtr="0" forceAA="0" compatLnSpc="1">
            <a:prstTxWarp prst="textNoShape">
              <a:avLst/>
            </a:prstTxWarp>
            <a:noAutofit/>
          </a:bodyPr>
          <a:lstStyle/>
          <a:p>
            <a:pPr algn="ctr" defTabSz="1075346" fontAlgn="base">
              <a:spcAft>
                <a:spcPct val="0"/>
              </a:spcAft>
            </a:pPr>
            <a:r>
              <a:rPr lang="pt-PT" sz="1800" dirty="0" smtClean="0">
                <a:solidFill>
                  <a:schemeClr val="bg1"/>
                </a:solidFill>
                <a:ea typeface="Segoe UI" pitchFamily="34" charset="0"/>
                <a:cs typeface="Segoe UI" pitchFamily="34" charset="0"/>
              </a:rPr>
              <a:t>Roles</a:t>
            </a:r>
            <a:endParaRPr lang="pt-PT" sz="1800" dirty="0">
              <a:solidFill>
                <a:schemeClr val="bg1"/>
              </a:solidFill>
              <a:ea typeface="Segoe UI" pitchFamily="34" charset="0"/>
              <a:cs typeface="Segoe UI" pitchFamily="34" charset="0"/>
            </a:endParaRPr>
          </a:p>
        </p:txBody>
      </p:sp>
      <p:sp>
        <p:nvSpPr>
          <p:cNvPr id="12" name="Rechteck 101"/>
          <p:cNvSpPr/>
          <p:nvPr>
            <p:custDataLst>
              <p:tags r:id="rId5"/>
            </p:custDataLst>
          </p:nvPr>
        </p:nvSpPr>
        <p:spPr bwMode="auto">
          <a:xfrm>
            <a:off x="6022504" y="1412775"/>
            <a:ext cx="2736304" cy="2448273"/>
          </a:xfrm>
          <a:prstGeom prst="rect">
            <a:avLst/>
          </a:prstGeom>
          <a:noFill/>
          <a:ln>
            <a:solidFill>
              <a:schemeClr val="tx1"/>
            </a:solidFill>
            <a:prstDash val="lgDash"/>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215142" tIns="107571" rIns="215142" bIns="215142" numCol="1" spcCol="0" rtlCol="0" fromWordArt="0" anchor="t" anchorCtr="0" forceAA="0" compatLnSpc="1">
            <a:prstTxWarp prst="textNoShape">
              <a:avLst/>
            </a:prstTxWarp>
            <a:noAutofit/>
          </a:bodyPr>
          <a:lstStyle/>
          <a:p>
            <a:pPr algn="ctr" defTabSz="1075346" fontAlgn="base">
              <a:spcAft>
                <a:spcPct val="0"/>
              </a:spcAft>
            </a:pPr>
            <a:endParaRPr lang="pt-PT" sz="1647" dirty="0" smtClean="0">
              <a:solidFill>
                <a:srgbClr val="0070C0"/>
              </a:solidFill>
              <a:ea typeface="Segoe UI" pitchFamily="34" charset="0"/>
              <a:cs typeface="Segoe UI" pitchFamily="34" charset="0"/>
            </a:endParaRPr>
          </a:p>
          <a:p>
            <a:pPr algn="ctr" defTabSz="1075346" fontAlgn="base">
              <a:spcAft>
                <a:spcPct val="0"/>
              </a:spcAft>
            </a:pPr>
            <a:endParaRPr lang="pt-PT" sz="1647" dirty="0">
              <a:solidFill>
                <a:srgbClr val="0070C0"/>
              </a:solidFill>
              <a:ea typeface="Segoe UI" pitchFamily="34" charset="0"/>
              <a:cs typeface="Segoe UI" pitchFamily="34" charset="0"/>
            </a:endParaRPr>
          </a:p>
          <a:p>
            <a:pPr algn="ctr" defTabSz="1075346" fontAlgn="base">
              <a:spcAft>
                <a:spcPct val="0"/>
              </a:spcAft>
            </a:pPr>
            <a:r>
              <a:rPr lang="pt-PT" sz="1647" dirty="0" smtClean="0">
                <a:solidFill>
                  <a:schemeClr val="tx1"/>
                </a:solidFill>
                <a:ea typeface="Segoe UI" pitchFamily="34" charset="0"/>
                <a:cs typeface="Segoe UI" pitchFamily="34" charset="0"/>
              </a:rPr>
              <a:t>Insurance</a:t>
            </a:r>
          </a:p>
          <a:p>
            <a:pPr algn="ctr" defTabSz="1075346" fontAlgn="base">
              <a:spcAft>
                <a:spcPct val="0"/>
              </a:spcAft>
            </a:pPr>
            <a:r>
              <a:rPr lang="pt-PT" sz="1647" dirty="0" smtClean="0">
                <a:solidFill>
                  <a:schemeClr val="tx1"/>
                </a:solidFill>
                <a:ea typeface="Segoe UI" pitchFamily="34" charset="0"/>
                <a:cs typeface="Segoe UI" pitchFamily="34" charset="0"/>
              </a:rPr>
              <a:t>Pharma</a:t>
            </a:r>
          </a:p>
          <a:p>
            <a:pPr algn="ctr" defTabSz="1075346" fontAlgn="base">
              <a:spcAft>
                <a:spcPct val="0"/>
              </a:spcAft>
            </a:pPr>
            <a:r>
              <a:rPr lang="pt-PT" sz="1647" dirty="0" smtClean="0">
                <a:solidFill>
                  <a:schemeClr val="tx1"/>
                </a:solidFill>
                <a:ea typeface="Segoe UI" pitchFamily="34" charset="0"/>
                <a:cs typeface="Segoe UI" pitchFamily="34" charset="0"/>
              </a:rPr>
              <a:t>Industrials</a:t>
            </a:r>
            <a:endParaRPr lang="pt-PT" sz="1647" dirty="0">
              <a:solidFill>
                <a:schemeClr val="tx1"/>
              </a:solidFill>
              <a:ea typeface="Segoe UI" pitchFamily="34" charset="0"/>
              <a:cs typeface="Segoe UI" pitchFamily="34" charset="0"/>
            </a:endParaRPr>
          </a:p>
        </p:txBody>
      </p:sp>
      <p:sp>
        <p:nvSpPr>
          <p:cNvPr id="13" name="Rechteck 101"/>
          <p:cNvSpPr/>
          <p:nvPr>
            <p:custDataLst>
              <p:tags r:id="rId6"/>
            </p:custDataLst>
          </p:nvPr>
        </p:nvSpPr>
        <p:spPr bwMode="auto">
          <a:xfrm>
            <a:off x="6022504" y="1420636"/>
            <a:ext cx="2736304" cy="581849"/>
          </a:xfrm>
          <a:prstGeom prst="rect">
            <a:avLst/>
          </a:prstGeom>
          <a:solidFill>
            <a:schemeClr val="tx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215142" tIns="107571" rIns="215142" bIns="215142" numCol="1" spcCol="0" rtlCol="0" fromWordArt="0" anchor="ctr" anchorCtr="0" forceAA="0" compatLnSpc="1">
            <a:prstTxWarp prst="textNoShape">
              <a:avLst/>
            </a:prstTxWarp>
            <a:noAutofit/>
          </a:bodyPr>
          <a:lstStyle/>
          <a:p>
            <a:pPr algn="ctr" defTabSz="1075346" fontAlgn="base">
              <a:spcAft>
                <a:spcPct val="0"/>
              </a:spcAft>
            </a:pPr>
            <a:r>
              <a:rPr lang="pt-PT" sz="1800" dirty="0" smtClean="0">
                <a:solidFill>
                  <a:schemeClr val="bg1"/>
                </a:solidFill>
                <a:ea typeface="Segoe UI" pitchFamily="34" charset="0"/>
                <a:cs typeface="Segoe UI" pitchFamily="34" charset="0"/>
              </a:rPr>
              <a:t>Industries</a:t>
            </a:r>
            <a:endParaRPr lang="pt-PT" sz="1800" dirty="0">
              <a:solidFill>
                <a:schemeClr val="bg1"/>
              </a:solidFill>
              <a:ea typeface="Segoe UI" pitchFamily="34" charset="0"/>
              <a:cs typeface="Segoe UI" pitchFamily="34" charset="0"/>
            </a:endParaRPr>
          </a:p>
        </p:txBody>
      </p:sp>
      <p:sp>
        <p:nvSpPr>
          <p:cNvPr id="6" name="Pentagon 5"/>
          <p:cNvSpPr/>
          <p:nvPr/>
        </p:nvSpPr>
        <p:spPr>
          <a:xfrm>
            <a:off x="457201" y="3933056"/>
            <a:ext cx="8301607" cy="432048"/>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0" tIns="73150" rIns="274313" bIns="73150" rtlCol="0" anchor="ctr"/>
          <a:lstStyle/>
          <a:p>
            <a:pPr algn="ctr" defTabSz="1097252">
              <a:lnSpc>
                <a:spcPct val="90000"/>
              </a:lnSpc>
            </a:pPr>
            <a:r>
              <a:rPr lang="en-US" sz="1800" b="1" dirty="0" smtClean="0">
                <a:solidFill>
                  <a:schemeClr val="tx1"/>
                </a:solidFill>
              </a:rPr>
              <a:t>2006 – 2018 | Consulting | Enterprise</a:t>
            </a:r>
            <a:endParaRPr lang="en-US" sz="1800" b="1" dirty="0">
              <a:solidFill>
                <a:schemeClr val="tx1"/>
              </a:solidFill>
            </a:endParaRPr>
          </a:p>
        </p:txBody>
      </p:sp>
    </p:spTree>
    <p:extLst>
      <p:ext uri="{BB962C8B-B14F-4D97-AF65-F5344CB8AC3E}">
        <p14:creationId xmlns:p14="http://schemas.microsoft.com/office/powerpoint/2010/main" val="23633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pt-PT" sz="2000" dirty="0" smtClean="0"/>
              <a:t>Data Sources</a:t>
            </a:r>
          </a:p>
          <a:p>
            <a:pPr marL="342900" indent="-342900">
              <a:buFont typeface="Arial" panose="020B0604020202020204" pitchFamily="34" charset="0"/>
              <a:buChar char="•"/>
            </a:pPr>
            <a:r>
              <a:rPr lang="pt-PT" sz="2000" dirty="0" smtClean="0"/>
              <a:t>Internal data sets insufficient</a:t>
            </a:r>
          </a:p>
          <a:p>
            <a:pPr marL="342900" indent="-342900">
              <a:buFont typeface="Arial" panose="020B0604020202020204" pitchFamily="34" charset="0"/>
              <a:buChar char="•"/>
            </a:pPr>
            <a:r>
              <a:rPr lang="pt-PT" sz="2000" dirty="0" smtClean="0"/>
              <a:t>Need to purchase new data sets to feed models</a:t>
            </a:r>
          </a:p>
          <a:p>
            <a:pPr marL="342900" indent="-342900">
              <a:buFont typeface="Arial" panose="020B0604020202020204" pitchFamily="34" charset="0"/>
              <a:buChar char="•"/>
            </a:pPr>
            <a:r>
              <a:rPr lang="pt-PT" sz="2000" dirty="0" smtClean="0"/>
              <a:t>Funding not available for all identified sources</a:t>
            </a:r>
          </a:p>
          <a:p>
            <a:pPr marL="342900" indent="-342900">
              <a:buFont typeface="Arial" panose="020B0604020202020204" pitchFamily="34" charset="0"/>
              <a:buChar char="•"/>
            </a:pPr>
            <a:endParaRPr lang="pt-PT" sz="2000" dirty="0"/>
          </a:p>
          <a:p>
            <a:r>
              <a:rPr lang="pt-PT" sz="2000" dirty="0" smtClean="0"/>
              <a:t>Connecting to the Business </a:t>
            </a:r>
          </a:p>
          <a:p>
            <a:pPr marL="342900" indent="-342900">
              <a:buFont typeface="Arial" panose="020B0604020202020204" pitchFamily="34" charset="0"/>
              <a:buChar char="•"/>
            </a:pPr>
            <a:r>
              <a:rPr lang="pt-PT" sz="2000" dirty="0" smtClean="0"/>
              <a:t>DS team not too knowledgeable about Auto Parts</a:t>
            </a:r>
          </a:p>
          <a:p>
            <a:pPr marL="342900" indent="-342900">
              <a:buFont typeface="Arial" panose="020B0604020202020204" pitchFamily="34" charset="0"/>
              <a:buChar char="•"/>
            </a:pPr>
            <a:r>
              <a:rPr lang="pt-PT" sz="2000" dirty="0" smtClean="0"/>
              <a:t>Focus mostly on technical tasks (Data Prep, Feature Engineering, Model Optimization)</a:t>
            </a:r>
          </a:p>
          <a:p>
            <a:pPr marL="342900" indent="-342900">
              <a:buFont typeface="Arial" panose="020B0604020202020204" pitchFamily="34" charset="0"/>
              <a:buChar char="•"/>
            </a:pPr>
            <a:r>
              <a:rPr lang="pt-PT" sz="2000" dirty="0" smtClean="0"/>
              <a:t>Not too keen on leveraging existing business knowledge (Bias)</a:t>
            </a:r>
          </a:p>
          <a:p>
            <a:endParaRPr lang="pt-PT" sz="1800" dirty="0" smtClean="0"/>
          </a:p>
          <a:p>
            <a:pPr marL="518572" lvl="2" indent="-285750"/>
            <a:endParaRPr lang="en-US" dirty="0"/>
          </a:p>
        </p:txBody>
      </p:sp>
      <p:sp>
        <p:nvSpPr>
          <p:cNvPr id="9" name="Title 8"/>
          <p:cNvSpPr>
            <a:spLocks noGrp="1"/>
          </p:cNvSpPr>
          <p:nvPr>
            <p:ph type="title"/>
          </p:nvPr>
        </p:nvSpPr>
        <p:spPr/>
        <p:txBody>
          <a:bodyPr/>
          <a:lstStyle/>
          <a:p>
            <a:r>
              <a:rPr lang="pt-PT" dirty="0" smtClean="0"/>
              <a:t>The Process</a:t>
            </a:r>
            <a:endParaRPr lang="en-US" dirty="0"/>
          </a:p>
        </p:txBody>
      </p:sp>
    </p:spTree>
    <p:extLst>
      <p:ext uri="{BB962C8B-B14F-4D97-AF65-F5344CB8AC3E}">
        <p14:creationId xmlns:p14="http://schemas.microsoft.com/office/powerpoint/2010/main" val="320986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pt-PT" sz="2000" dirty="0" smtClean="0"/>
              <a:t>The Model</a:t>
            </a:r>
          </a:p>
          <a:p>
            <a:pPr marL="342900" indent="-342900">
              <a:buFont typeface="Arial" panose="020B0604020202020204" pitchFamily="34" charset="0"/>
              <a:buChar char="•"/>
            </a:pPr>
            <a:r>
              <a:rPr lang="pt-PT" sz="2000" dirty="0" smtClean="0"/>
              <a:t>Product / Account mix for targeted campaigns</a:t>
            </a:r>
          </a:p>
          <a:p>
            <a:pPr marL="342900" indent="-342900">
              <a:buFont typeface="Arial" panose="020B0604020202020204" pitchFamily="34" charset="0"/>
              <a:buChar char="•"/>
            </a:pPr>
            <a:r>
              <a:rPr lang="pt-PT" sz="2000" dirty="0" smtClean="0"/>
              <a:t>Model reasonably explainable</a:t>
            </a:r>
          </a:p>
          <a:p>
            <a:pPr marL="342900" indent="-342900">
              <a:buFont typeface="Arial" panose="020B0604020202020204" pitchFamily="34" charset="0"/>
              <a:buChar char="•"/>
            </a:pPr>
            <a:r>
              <a:rPr lang="pt-PT" sz="2000" dirty="0" smtClean="0"/>
              <a:t>Goes against latest findings by Sales</a:t>
            </a:r>
          </a:p>
          <a:p>
            <a:pPr marL="342900" indent="-342900">
              <a:buFont typeface="Arial" panose="020B0604020202020204" pitchFamily="34" charset="0"/>
              <a:buChar char="•"/>
            </a:pPr>
            <a:endParaRPr lang="pt-PT" sz="2000" dirty="0"/>
          </a:p>
          <a:p>
            <a:r>
              <a:rPr lang="pt-PT" sz="2000" dirty="0" smtClean="0"/>
              <a:t>Political issues</a:t>
            </a:r>
          </a:p>
          <a:p>
            <a:pPr marL="342900" indent="-342900">
              <a:buFont typeface="Arial" panose="020B0604020202020204" pitchFamily="34" charset="0"/>
              <a:buChar char="•"/>
            </a:pPr>
            <a:r>
              <a:rPr lang="pt-PT" sz="2000" dirty="0" smtClean="0"/>
              <a:t>Credibility and </a:t>
            </a:r>
            <a:r>
              <a:rPr lang="pt-PT" sz="2000" dirty="0" smtClean="0"/>
              <a:t>self-defense</a:t>
            </a:r>
            <a:endParaRPr lang="pt-PT" sz="2000" dirty="0" smtClean="0"/>
          </a:p>
          <a:p>
            <a:pPr marL="342900" indent="-342900">
              <a:buFont typeface="Arial" panose="020B0604020202020204" pitchFamily="34" charset="0"/>
              <a:buChar char="•"/>
            </a:pPr>
            <a:r>
              <a:rPr lang="pt-PT" sz="2000" dirty="0" smtClean="0"/>
              <a:t>Model is labeled as unreliable and discredited by Sales</a:t>
            </a:r>
          </a:p>
          <a:p>
            <a:pPr marL="342900" indent="-342900">
              <a:buFont typeface="Arial" panose="020B0604020202020204" pitchFamily="34" charset="0"/>
              <a:buChar char="•"/>
            </a:pPr>
            <a:r>
              <a:rPr lang="pt-PT" sz="2000" dirty="0" smtClean="0"/>
              <a:t>Data Science team undermined</a:t>
            </a:r>
          </a:p>
          <a:p>
            <a:endParaRPr lang="pt-PT" sz="1800" dirty="0" smtClean="0"/>
          </a:p>
          <a:p>
            <a:pPr marL="518572" lvl="2" indent="-285750"/>
            <a:endParaRPr lang="en-US" dirty="0"/>
          </a:p>
        </p:txBody>
      </p:sp>
      <p:sp>
        <p:nvSpPr>
          <p:cNvPr id="9" name="Title 8"/>
          <p:cNvSpPr>
            <a:spLocks noGrp="1"/>
          </p:cNvSpPr>
          <p:nvPr>
            <p:ph type="title"/>
          </p:nvPr>
        </p:nvSpPr>
        <p:spPr/>
        <p:txBody>
          <a:bodyPr/>
          <a:lstStyle/>
          <a:p>
            <a:r>
              <a:rPr lang="pt-PT" dirty="0" smtClean="0"/>
              <a:t>The Outcomes</a:t>
            </a:r>
            <a:endParaRPr lang="en-US" dirty="0"/>
          </a:p>
        </p:txBody>
      </p:sp>
    </p:spTree>
    <p:extLst>
      <p:ext uri="{BB962C8B-B14F-4D97-AF65-F5344CB8AC3E}">
        <p14:creationId xmlns:p14="http://schemas.microsoft.com/office/powerpoint/2010/main" val="73169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m para data carto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532" y="980728"/>
            <a:ext cx="6608936" cy="513814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p:cNvSpPr>
            <a:spLocks noGrp="1"/>
          </p:cNvSpPr>
          <p:nvPr>
            <p:ph type="title"/>
          </p:nvPr>
        </p:nvSpPr>
        <p:spPr/>
        <p:txBody>
          <a:bodyPr/>
          <a:lstStyle/>
          <a:p>
            <a:r>
              <a:rPr lang="pt-PT" dirty="0" smtClean="0"/>
              <a:t>The Outcomes</a:t>
            </a:r>
            <a:endParaRPr lang="en-US" dirty="0"/>
          </a:p>
        </p:txBody>
      </p:sp>
    </p:spTree>
    <p:extLst>
      <p:ext uri="{BB962C8B-B14F-4D97-AF65-F5344CB8AC3E}">
        <p14:creationId xmlns:p14="http://schemas.microsoft.com/office/powerpoint/2010/main" val="117360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smtClean="0"/>
              <a:t>In a Nutshell</a:t>
            </a:r>
            <a:endParaRPr lang="en-US" dirty="0"/>
          </a:p>
        </p:txBody>
      </p:sp>
      <p:pic>
        <p:nvPicPr>
          <p:cNvPr id="2050" name="Picture 2" descr="https://cdn-images-1.medium.com/max/1000/1*vnc7ZzC4tGz85qSAk3uYJ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1259003"/>
            <a:ext cx="57531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15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PT" dirty="0" smtClean="0"/>
              <a:t>Q | How can we minimize risk when delivering Data projects?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1253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685800"/>
            <a:ext cx="8640960" cy="2788285"/>
          </a:xfrm>
        </p:spPr>
        <p:txBody>
          <a:bodyPr/>
          <a:lstStyle/>
          <a:p>
            <a:pPr algn="ctr"/>
            <a:r>
              <a:rPr lang="pt-PT" dirty="0" smtClean="0"/>
              <a:t>HOW CAN WE SUCCED?</a:t>
            </a:r>
            <a:endParaRPr lang="en-US" dirty="0"/>
          </a:p>
        </p:txBody>
      </p:sp>
    </p:spTree>
    <p:extLst>
      <p:ext uri="{BB962C8B-B14F-4D97-AF65-F5344CB8AC3E}">
        <p14:creationId xmlns:p14="http://schemas.microsoft.com/office/powerpoint/2010/main" val="2047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m para plan real lif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174" y="247155"/>
            <a:ext cx="6587651" cy="587742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p:cNvSpPr>
            <a:spLocks noGrp="1"/>
          </p:cNvSpPr>
          <p:nvPr>
            <p:ph type="title"/>
          </p:nvPr>
        </p:nvSpPr>
        <p:spPr/>
        <p:txBody>
          <a:bodyPr/>
          <a:lstStyle/>
          <a:p>
            <a:r>
              <a:rPr lang="pt-PT" dirty="0" smtClean="0"/>
              <a:t>The Road to Success</a:t>
            </a:r>
            <a:endParaRPr lang="en-US" dirty="0"/>
          </a:p>
        </p:txBody>
      </p:sp>
    </p:spTree>
    <p:extLst>
      <p:ext uri="{BB962C8B-B14F-4D97-AF65-F5344CB8AC3E}">
        <p14:creationId xmlns:p14="http://schemas.microsoft.com/office/powerpoint/2010/main" val="226356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85750" indent="-285750">
              <a:buFont typeface="Arial" panose="020B0604020202020204" pitchFamily="34" charset="0"/>
              <a:buChar char="•"/>
            </a:pPr>
            <a:endParaRPr lang="pt-PT" dirty="0"/>
          </a:p>
          <a:p>
            <a:r>
              <a:rPr lang="pt-PT" sz="1800" dirty="0" smtClean="0"/>
              <a:t>What are the business goals being </a:t>
            </a:r>
          </a:p>
          <a:p>
            <a:r>
              <a:rPr lang="pt-PT" sz="1800" dirty="0"/>
              <a:t>s</a:t>
            </a:r>
            <a:r>
              <a:rPr lang="pt-PT" sz="1800" dirty="0" smtClean="0"/>
              <a:t>upported by the project?</a:t>
            </a:r>
          </a:p>
          <a:p>
            <a:endParaRPr lang="pt-PT" sz="1800" dirty="0" smtClean="0"/>
          </a:p>
          <a:p>
            <a:r>
              <a:rPr lang="pt-PT" sz="1800" dirty="0" smtClean="0"/>
              <a:t>Who are the key people supporting</a:t>
            </a:r>
          </a:p>
          <a:p>
            <a:r>
              <a:rPr lang="pt-PT" sz="1800" dirty="0" smtClean="0"/>
              <a:t>the project? </a:t>
            </a:r>
          </a:p>
          <a:p>
            <a:endParaRPr lang="pt-PT" sz="1800" dirty="0" smtClean="0"/>
          </a:p>
          <a:p>
            <a:r>
              <a:rPr lang="pt-PT" sz="1800" dirty="0" smtClean="0"/>
              <a:t>Is there adequate funding?</a:t>
            </a:r>
          </a:p>
          <a:p>
            <a:pPr marL="518572" lvl="2" indent="-285750"/>
            <a:endParaRPr lang="en-US" dirty="0"/>
          </a:p>
        </p:txBody>
      </p:sp>
      <p:sp>
        <p:nvSpPr>
          <p:cNvPr id="9" name="Title 8"/>
          <p:cNvSpPr>
            <a:spLocks noGrp="1"/>
          </p:cNvSpPr>
          <p:nvPr>
            <p:ph type="title"/>
          </p:nvPr>
        </p:nvSpPr>
        <p:spPr/>
        <p:txBody>
          <a:bodyPr/>
          <a:lstStyle/>
          <a:p>
            <a:r>
              <a:rPr lang="pt-PT" dirty="0" smtClean="0"/>
              <a:t>1. Understand the Context</a:t>
            </a:r>
            <a:endParaRPr lang="en-US" dirty="0"/>
          </a:p>
        </p:txBody>
      </p:sp>
      <p:pic>
        <p:nvPicPr>
          <p:cNvPr id="14338" name="Picture 2"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844824"/>
            <a:ext cx="4153574"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39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pt-PT" sz="1800" dirty="0" smtClean="0"/>
          </a:p>
          <a:p>
            <a:r>
              <a:rPr lang="pt-PT" sz="1800" dirty="0" smtClean="0"/>
              <a:t>Technical</a:t>
            </a:r>
          </a:p>
          <a:p>
            <a:r>
              <a:rPr lang="pt-PT" sz="1800" dirty="0" smtClean="0"/>
              <a:t>Business</a:t>
            </a:r>
          </a:p>
          <a:p>
            <a:r>
              <a:rPr lang="pt-PT" sz="1800" dirty="0" smtClean="0"/>
              <a:t>Communication</a:t>
            </a:r>
          </a:p>
          <a:p>
            <a:r>
              <a:rPr lang="pt-PT" sz="1800" dirty="0" smtClean="0"/>
              <a:t>Analysis</a:t>
            </a:r>
          </a:p>
          <a:p>
            <a:r>
              <a:rPr lang="pt-PT" sz="1800" dirty="0" smtClean="0"/>
              <a:t>Courage</a:t>
            </a:r>
          </a:p>
          <a:p>
            <a:pPr marL="518572" lvl="2" indent="-285750"/>
            <a:endParaRPr lang="en-US" dirty="0"/>
          </a:p>
        </p:txBody>
      </p:sp>
      <p:sp>
        <p:nvSpPr>
          <p:cNvPr id="9" name="Title 8"/>
          <p:cNvSpPr>
            <a:spLocks noGrp="1"/>
          </p:cNvSpPr>
          <p:nvPr>
            <p:ph type="title"/>
          </p:nvPr>
        </p:nvSpPr>
        <p:spPr/>
        <p:txBody>
          <a:bodyPr/>
          <a:lstStyle/>
          <a:p>
            <a:r>
              <a:rPr lang="pt-PT" dirty="0" smtClean="0"/>
              <a:t>2. Build the Right Skill Set</a:t>
            </a:r>
            <a:endParaRPr lang="en-US" dirty="0"/>
          </a:p>
        </p:txBody>
      </p:sp>
      <p:pic>
        <p:nvPicPr>
          <p:cNvPr id="12290" name="Picture 2"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254827"/>
            <a:ext cx="4968552" cy="472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76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smtClean="0"/>
              <a:t>3. Communication is Essential</a:t>
            </a:r>
            <a:endParaRPr lang="en-US" dirty="0"/>
          </a:p>
        </p:txBody>
      </p:sp>
      <p:sp>
        <p:nvSpPr>
          <p:cNvPr id="5" name="Rectangle 4"/>
          <p:cNvSpPr/>
          <p:nvPr/>
        </p:nvSpPr>
        <p:spPr>
          <a:xfrm>
            <a:off x="539552" y="2204864"/>
            <a:ext cx="7200800" cy="720080"/>
          </a:xfrm>
          <a:prstGeom prst="rect">
            <a:avLst/>
          </a:prstGeom>
          <a:solidFill>
            <a:schemeClr val="bg1">
              <a:lumMod val="7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pt-PT" dirty="0" smtClean="0"/>
              <a:t>Technical – Are we on track with the key deliverables?</a:t>
            </a:r>
            <a:endParaRPr lang="en-US" dirty="0"/>
          </a:p>
        </p:txBody>
      </p:sp>
      <p:sp>
        <p:nvSpPr>
          <p:cNvPr id="7" name="Oval 6"/>
          <p:cNvSpPr/>
          <p:nvPr/>
        </p:nvSpPr>
        <p:spPr>
          <a:xfrm>
            <a:off x="7380312" y="2204864"/>
            <a:ext cx="720080" cy="720080"/>
          </a:xfrm>
          <a:prstGeom prst="ellipse">
            <a:avLst/>
          </a:prstGeom>
          <a:solidFill>
            <a:schemeClr val="bg1">
              <a:lumMod val="7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9552" y="3346728"/>
            <a:ext cx="7200800" cy="72008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pt-PT" dirty="0" smtClean="0"/>
              <a:t>Business – Are we aligned with the project goals?</a:t>
            </a:r>
            <a:endParaRPr lang="en-US" dirty="0"/>
          </a:p>
        </p:txBody>
      </p:sp>
      <p:sp>
        <p:nvSpPr>
          <p:cNvPr id="10" name="Oval 9"/>
          <p:cNvSpPr/>
          <p:nvPr/>
        </p:nvSpPr>
        <p:spPr>
          <a:xfrm>
            <a:off x="7380312" y="3346728"/>
            <a:ext cx="720080" cy="720080"/>
          </a:xfrm>
          <a:prstGeom prst="ellipse">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45080" y="4488592"/>
            <a:ext cx="7200800" cy="720080"/>
          </a:xfrm>
          <a:prstGeom prst="rect">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pt-PT" dirty="0" smtClean="0">
                <a:solidFill>
                  <a:sysClr val="windowText" lastClr="000000"/>
                </a:solidFill>
              </a:rPr>
              <a:t>Leadership – Are we aligned with the company direction?</a:t>
            </a:r>
            <a:endParaRPr lang="en-US" dirty="0">
              <a:solidFill>
                <a:sysClr val="windowText" lastClr="000000"/>
              </a:solidFill>
            </a:endParaRPr>
          </a:p>
        </p:txBody>
      </p:sp>
      <p:sp>
        <p:nvSpPr>
          <p:cNvPr id="12" name="Oval 11"/>
          <p:cNvSpPr/>
          <p:nvPr/>
        </p:nvSpPr>
        <p:spPr>
          <a:xfrm>
            <a:off x="7385840" y="4488592"/>
            <a:ext cx="720080" cy="720080"/>
          </a:xfrm>
          <a:prstGeom prst="ellipse">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42828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20080"/>
          </a:xfrm>
        </p:spPr>
        <p:txBody>
          <a:bodyPr/>
          <a:lstStyle/>
          <a:p>
            <a:r>
              <a:rPr lang="en-US" dirty="0" smtClean="0"/>
              <a:t>About Myself II</a:t>
            </a:r>
            <a:br>
              <a:rPr lang="en-US" dirty="0" smtClean="0"/>
            </a:br>
            <a:endParaRPr lang="en-US" sz="1600" dirty="0">
              <a:latin typeface="+mn-lt"/>
              <a:ea typeface="+mn-ea"/>
              <a:cs typeface="+mn-cs"/>
            </a:endParaRPr>
          </a:p>
        </p:txBody>
      </p:sp>
      <p:pic>
        <p:nvPicPr>
          <p:cNvPr id="1026" name="Picture 2" descr="Resultado de imagem para ch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1472" y="1916832"/>
            <a:ext cx="4315328" cy="28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98" y="1664484"/>
            <a:ext cx="4176464" cy="3132348"/>
          </a:xfrm>
          <a:prstGeom prst="rect">
            <a:avLst/>
          </a:prstGeom>
        </p:spPr>
      </p:pic>
    </p:spTree>
    <p:extLst>
      <p:ext uri="{BB962C8B-B14F-4D97-AF65-F5344CB8AC3E}">
        <p14:creationId xmlns:p14="http://schemas.microsoft.com/office/powerpoint/2010/main" val="343948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smtClean="0"/>
              <a:t>4. Sell, Sell, Sell</a:t>
            </a:r>
            <a:endParaRPr lang="en-US" dirty="0"/>
          </a:p>
        </p:txBody>
      </p:sp>
      <p:pic>
        <p:nvPicPr>
          <p:cNvPr id="13314" name="Picture 2" descr="Resultado de imagem para data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672" y="1234440"/>
            <a:ext cx="5894656"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2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685800"/>
            <a:ext cx="8640960" cy="2788285"/>
          </a:xfrm>
        </p:spPr>
        <p:txBody>
          <a:bodyPr/>
          <a:lstStyle/>
          <a:p>
            <a:pPr algn="ctr"/>
            <a:r>
              <a:rPr lang="pt-PT" dirty="0" smtClean="0"/>
              <a:t>“Data is the Sword of the 21st Century, those who wield it well, the Samurai”</a:t>
            </a:r>
            <a:endParaRPr lang="en-US" dirty="0"/>
          </a:p>
        </p:txBody>
      </p:sp>
      <p:sp>
        <p:nvSpPr>
          <p:cNvPr id="3" name="TextBox 2"/>
          <p:cNvSpPr txBox="1"/>
          <p:nvPr/>
        </p:nvSpPr>
        <p:spPr>
          <a:xfrm>
            <a:off x="6228184" y="4005064"/>
            <a:ext cx="2664296" cy="369332"/>
          </a:xfrm>
          <a:prstGeom prst="rect">
            <a:avLst/>
          </a:prstGeom>
          <a:noFill/>
        </p:spPr>
        <p:txBody>
          <a:bodyPr wrap="square" rtlCol="0">
            <a:spAutoFit/>
          </a:bodyPr>
          <a:lstStyle/>
          <a:p>
            <a:pPr algn="r"/>
            <a:r>
              <a:rPr lang="pt-PT" dirty="0" smtClean="0">
                <a:solidFill>
                  <a:schemeClr val="bg1"/>
                </a:solidFill>
              </a:rPr>
              <a:t>William Rosenberg</a:t>
            </a:r>
            <a:endParaRPr lang="en-US" dirty="0">
              <a:solidFill>
                <a:schemeClr val="bg1"/>
              </a:solidFill>
            </a:endParaRPr>
          </a:p>
        </p:txBody>
      </p:sp>
    </p:spTree>
    <p:extLst>
      <p:ext uri="{BB962C8B-B14F-4D97-AF65-F5344CB8AC3E}">
        <p14:creationId xmlns:p14="http://schemas.microsoft.com/office/powerpoint/2010/main" val="376569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a:spLocks noGrp="1"/>
          </p:cNvSpPr>
          <p:nvPr>
            <p:ph type="ctrTitle"/>
          </p:nvPr>
        </p:nvSpPr>
        <p:spPr>
          <a:xfrm>
            <a:off x="457201" y="1782763"/>
            <a:ext cx="6950074" cy="2286317"/>
          </a:xfrm>
        </p:spPr>
        <p:txBody>
          <a:bodyPr/>
          <a:lstStyle/>
          <a:p>
            <a:r>
              <a:rPr lang="pt-PT" dirty="0" smtClean="0"/>
              <a:t>Thank you.</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2420888"/>
            <a:ext cx="3995936" cy="2996952"/>
          </a:xfrm>
          <a:prstGeom prst="rect">
            <a:avLst/>
          </a:prstGeom>
        </p:spPr>
      </p:pic>
    </p:spTree>
    <p:extLst>
      <p:ext uri="{BB962C8B-B14F-4D97-AF65-F5344CB8AC3E}">
        <p14:creationId xmlns:p14="http://schemas.microsoft.com/office/powerpoint/2010/main" val="17964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685800"/>
            <a:ext cx="8640960" cy="2788285"/>
          </a:xfrm>
        </p:spPr>
        <p:txBody>
          <a:bodyPr/>
          <a:lstStyle/>
          <a:p>
            <a:pPr algn="ctr"/>
            <a:r>
              <a:rPr lang="pt-PT" dirty="0" smtClean="0"/>
              <a:t>WHY ARE DATA PROJECTS </a:t>
            </a:r>
            <a:br>
              <a:rPr lang="pt-PT" dirty="0" smtClean="0"/>
            </a:br>
            <a:r>
              <a:rPr lang="pt-PT" dirty="0" smtClean="0"/>
              <a:t>SO SPECIAL?</a:t>
            </a:r>
            <a:endParaRPr lang="en-US" dirty="0"/>
          </a:p>
        </p:txBody>
      </p:sp>
    </p:spTree>
    <p:extLst>
      <p:ext uri="{BB962C8B-B14F-4D97-AF65-F5344CB8AC3E}">
        <p14:creationId xmlns:p14="http://schemas.microsoft.com/office/powerpoint/2010/main" val="70580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smtClean="0"/>
              <a:t>Why are Data Projects so Special?</a:t>
            </a:r>
            <a:endParaRPr lang="en-US" dirty="0"/>
          </a:p>
        </p:txBody>
      </p:sp>
      <p:pic>
        <p:nvPicPr>
          <p:cNvPr id="2052" name="Picture 4" descr="Resultado de imagem para data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39" y="1234440"/>
            <a:ext cx="8210521"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68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pt-PT" sz="2000" dirty="0" smtClean="0"/>
              <a:t>Data Projects are about Change (Sometimes disruption)</a:t>
            </a:r>
          </a:p>
          <a:p>
            <a:pPr marL="285750" indent="-285750">
              <a:buFont typeface="Arial" panose="020B0604020202020204" pitchFamily="34" charset="0"/>
              <a:buChar char="•"/>
            </a:pPr>
            <a:endParaRPr lang="pt-PT" dirty="0"/>
          </a:p>
          <a:p>
            <a:r>
              <a:rPr lang="pt-PT" sz="1800" dirty="0" smtClean="0"/>
              <a:t>Transform Culture</a:t>
            </a:r>
          </a:p>
          <a:p>
            <a:r>
              <a:rPr lang="pt-PT" sz="1800" dirty="0" smtClean="0"/>
              <a:t>Require New People and New Roles</a:t>
            </a:r>
          </a:p>
          <a:p>
            <a:r>
              <a:rPr lang="pt-PT" sz="1800" dirty="0" smtClean="0"/>
              <a:t>Merge Technical and Business Expertise</a:t>
            </a:r>
          </a:p>
          <a:p>
            <a:endParaRPr lang="pt-PT" sz="1800" dirty="0" smtClean="0"/>
          </a:p>
          <a:p>
            <a:r>
              <a:rPr lang="pt-PT" sz="1800" dirty="0" smtClean="0"/>
              <a:t>Create Conflict</a:t>
            </a:r>
          </a:p>
          <a:p>
            <a:pPr marL="518572" lvl="2" indent="-285750"/>
            <a:endParaRPr lang="en-US" dirty="0"/>
          </a:p>
        </p:txBody>
      </p:sp>
      <p:sp>
        <p:nvSpPr>
          <p:cNvPr id="9" name="Title 8"/>
          <p:cNvSpPr>
            <a:spLocks noGrp="1"/>
          </p:cNvSpPr>
          <p:nvPr>
            <p:ph type="title"/>
          </p:nvPr>
        </p:nvSpPr>
        <p:spPr/>
        <p:txBody>
          <a:bodyPr/>
          <a:lstStyle/>
          <a:p>
            <a:r>
              <a:rPr lang="pt-PT" dirty="0" smtClean="0"/>
              <a:t>Why are Data Projects so Special?</a:t>
            </a:r>
            <a:endParaRPr lang="en-US" dirty="0"/>
          </a:p>
        </p:txBody>
      </p:sp>
      <p:pic>
        <p:nvPicPr>
          <p:cNvPr id="10242" name="Picture 2" descr="Resultado de imagem para data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135986"/>
            <a:ext cx="3960440" cy="4029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44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smtClean="0"/>
              <a:t>The Promise</a:t>
            </a:r>
            <a:endParaRPr lang="en-US" dirty="0"/>
          </a:p>
        </p:txBody>
      </p:sp>
      <p:pic>
        <p:nvPicPr>
          <p:cNvPr id="3" name="Picture 2" descr="Resultado de imagem para big data promi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626" y="1340768"/>
            <a:ext cx="6560748"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77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smtClean="0"/>
              <a:t>Complexity? Where?</a:t>
            </a:r>
            <a:endParaRPr lang="en-US" dirty="0"/>
          </a:p>
        </p:txBody>
      </p:sp>
      <p:sp>
        <p:nvSpPr>
          <p:cNvPr id="3" name="Rectangle 2"/>
          <p:cNvSpPr/>
          <p:nvPr/>
        </p:nvSpPr>
        <p:spPr>
          <a:xfrm>
            <a:off x="539552" y="2204864"/>
            <a:ext cx="7200800" cy="720080"/>
          </a:xfrm>
          <a:prstGeom prst="rect">
            <a:avLst/>
          </a:prstGeom>
          <a:solidFill>
            <a:schemeClr val="bg1">
              <a:lumMod val="7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pt-PT" dirty="0" smtClean="0"/>
              <a:t>Technical Complexity</a:t>
            </a:r>
            <a:endParaRPr lang="en-US" dirty="0"/>
          </a:p>
        </p:txBody>
      </p:sp>
      <p:sp>
        <p:nvSpPr>
          <p:cNvPr id="4" name="Oval 3"/>
          <p:cNvSpPr/>
          <p:nvPr/>
        </p:nvSpPr>
        <p:spPr>
          <a:xfrm>
            <a:off x="7380312" y="2204864"/>
            <a:ext cx="720080" cy="720080"/>
          </a:xfrm>
          <a:prstGeom prst="ellipse">
            <a:avLst/>
          </a:prstGeom>
          <a:solidFill>
            <a:schemeClr val="bg1">
              <a:lumMod val="7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9552" y="3346728"/>
            <a:ext cx="7200800" cy="72008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pt-PT" dirty="0" smtClean="0"/>
              <a:t>Business Complexity</a:t>
            </a:r>
            <a:endParaRPr lang="en-US" dirty="0"/>
          </a:p>
        </p:txBody>
      </p:sp>
      <p:sp>
        <p:nvSpPr>
          <p:cNvPr id="8" name="Oval 7"/>
          <p:cNvSpPr/>
          <p:nvPr/>
        </p:nvSpPr>
        <p:spPr>
          <a:xfrm>
            <a:off x="7380312" y="3346728"/>
            <a:ext cx="720080" cy="720080"/>
          </a:xfrm>
          <a:prstGeom prst="ellipse">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5080" y="4488592"/>
            <a:ext cx="7200800" cy="720080"/>
          </a:xfrm>
          <a:prstGeom prst="rect">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pt-PT" dirty="0" smtClean="0">
                <a:solidFill>
                  <a:sysClr val="windowText" lastClr="000000"/>
                </a:solidFill>
              </a:rPr>
              <a:t>Management of Expectations</a:t>
            </a:r>
            <a:endParaRPr lang="en-US" dirty="0">
              <a:solidFill>
                <a:sysClr val="windowText" lastClr="000000"/>
              </a:solidFill>
            </a:endParaRPr>
          </a:p>
        </p:txBody>
      </p:sp>
      <p:sp>
        <p:nvSpPr>
          <p:cNvPr id="11" name="Oval 10"/>
          <p:cNvSpPr/>
          <p:nvPr/>
        </p:nvSpPr>
        <p:spPr>
          <a:xfrm>
            <a:off x="7385840" y="4488592"/>
            <a:ext cx="720080" cy="720080"/>
          </a:xfrm>
          <a:prstGeom prst="ellipse">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95054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smtClean="0"/>
              <a:t>Technical Complexity</a:t>
            </a:r>
            <a:endParaRPr lang="en-US" dirty="0"/>
          </a:p>
        </p:txBody>
      </p:sp>
      <p:sp>
        <p:nvSpPr>
          <p:cNvPr id="5" name="Content Placeholder 1"/>
          <p:cNvSpPr txBox="1">
            <a:spLocks/>
          </p:cNvSpPr>
          <p:nvPr/>
        </p:nvSpPr>
        <p:spPr>
          <a:xfrm>
            <a:off x="609600" y="1628800"/>
            <a:ext cx="8229600" cy="4297045"/>
          </a:xfrm>
          <a:prstGeom prst="rect">
            <a:avLst/>
          </a:prstGeom>
        </p:spPr>
        <p:txBody>
          <a:bodyPr vert="horz" lIns="0" tIns="0" rIns="0" bIns="0" numCol="4" rtlCol="0">
            <a:normAutofit fontScale="77500" lnSpcReduction="20000"/>
          </a:bodyPr>
          <a:lstStyle>
            <a:lvl1pPr marL="0" indent="0" algn="l" defTabSz="1219140" rtl="0" eaLnBrk="1" latinLnBrk="0" hangingPunct="1">
              <a:spcBef>
                <a:spcPts val="900"/>
              </a:spcBef>
              <a:buFontTx/>
              <a:buNone/>
              <a:defRPr sz="1600" b="1" kern="1200">
                <a:solidFill>
                  <a:schemeClr val="tx1"/>
                </a:solidFill>
                <a:latin typeface="+mn-lt"/>
                <a:ea typeface="+mn-ea"/>
                <a:cs typeface="+mn-cs"/>
              </a:defRPr>
            </a:lvl1pPr>
            <a:lvl2pPr marL="0" indent="0" algn="l" defTabSz="1219140" rtl="0" eaLnBrk="1" latinLnBrk="0" hangingPunct="1">
              <a:spcBef>
                <a:spcPts val="900"/>
              </a:spcBef>
              <a:buFontTx/>
              <a:buNone/>
              <a:defRPr sz="1600" kern="1200">
                <a:solidFill>
                  <a:schemeClr val="tx1"/>
                </a:solidFill>
                <a:latin typeface="+mn-lt"/>
                <a:ea typeface="+mn-ea"/>
                <a:cs typeface="+mn-cs"/>
              </a:defRPr>
            </a:lvl2pPr>
            <a:lvl3pPr marL="232822" indent="-232822" algn="l" defTabSz="1219140" rtl="0" eaLnBrk="1" latinLnBrk="0" hangingPunct="1">
              <a:spcBef>
                <a:spcPts val="900"/>
              </a:spcBef>
              <a:buFont typeface="Arial" pitchFamily="34" charset="0"/>
              <a:buChar char="•"/>
              <a:defRPr sz="1600" kern="1200">
                <a:solidFill>
                  <a:schemeClr val="tx1"/>
                </a:solidFill>
                <a:latin typeface="+mn-lt"/>
                <a:ea typeface="+mn-ea"/>
                <a:cs typeface="+mn-cs"/>
              </a:defRPr>
            </a:lvl3pPr>
            <a:lvl4pPr marL="457178" indent="-224356" algn="l" defTabSz="1219140" rtl="0" eaLnBrk="1" latinLnBrk="0" hangingPunct="1">
              <a:spcBef>
                <a:spcPts val="300"/>
              </a:spcBef>
              <a:buFont typeface="Arial" pitchFamily="34" charset="0"/>
              <a:buChar char="–"/>
              <a:defRPr sz="1600" kern="1200">
                <a:solidFill>
                  <a:schemeClr val="tx1"/>
                </a:solidFill>
                <a:latin typeface="+mn-lt"/>
                <a:ea typeface="+mn-ea"/>
                <a:cs typeface="+mn-cs"/>
              </a:defRPr>
            </a:lvl4pPr>
            <a:lvl5pPr marL="687883" indent="-230706" algn="l" defTabSz="1219140" rtl="0" eaLnBrk="1" latinLnBrk="0" hangingPunct="1">
              <a:spcBef>
                <a:spcPts val="300"/>
              </a:spcBef>
              <a:buFont typeface="Arial" pitchFamily="34" charset="0"/>
              <a:buChar char="–"/>
              <a:tabLst/>
              <a:defRPr sz="1600" kern="1200">
                <a:solidFill>
                  <a:schemeClr val="tx1"/>
                </a:solidFill>
                <a:latin typeface="+mn-lt"/>
                <a:ea typeface="+mn-ea"/>
                <a:cs typeface="+mn-cs"/>
              </a:defRPr>
            </a:lvl5pPr>
            <a:lvl6pPr marL="912239" indent="-226473" algn="l" defTabSz="1219140" rtl="0" eaLnBrk="1" latinLnBrk="0" hangingPunct="1">
              <a:spcBef>
                <a:spcPts val="300"/>
              </a:spcBef>
              <a:buFont typeface="Arial" pitchFamily="34" charset="0"/>
              <a:buChar char="–"/>
              <a:defRPr sz="1600" kern="1200" baseline="0">
                <a:solidFill>
                  <a:schemeClr val="tx1"/>
                </a:solidFill>
                <a:latin typeface="+mn-lt"/>
                <a:ea typeface="+mn-ea"/>
                <a:cs typeface="+mn-cs"/>
              </a:defRPr>
            </a:lvl6pPr>
            <a:lvl7pPr marL="1142942" indent="-228589" algn="l" defTabSz="1219140" rtl="0" eaLnBrk="1" latinLnBrk="0" hangingPunct="1">
              <a:spcBef>
                <a:spcPts val="300"/>
              </a:spcBef>
              <a:buFont typeface="Arial" pitchFamily="34" charset="0"/>
              <a:buChar char="–"/>
              <a:tabLst/>
              <a:defRPr sz="1600" kern="1200" baseline="0">
                <a:solidFill>
                  <a:schemeClr val="tx1"/>
                </a:solidFill>
                <a:latin typeface="+mn-lt"/>
                <a:ea typeface="+mn-ea"/>
                <a:cs typeface="+mn-cs"/>
              </a:defRPr>
            </a:lvl7pPr>
            <a:lvl8pPr marL="1371532" indent="-228589" algn="l" defTabSz="1219140" rtl="0" eaLnBrk="1" latinLnBrk="0" hangingPunct="1">
              <a:spcBef>
                <a:spcPts val="300"/>
              </a:spcBef>
              <a:buFont typeface="Arial" pitchFamily="34" charset="0"/>
              <a:buChar char="–"/>
              <a:defRPr sz="1600" kern="1200" baseline="0">
                <a:solidFill>
                  <a:schemeClr val="tx1"/>
                </a:solidFill>
                <a:latin typeface="+mn-lt"/>
                <a:ea typeface="+mn-ea"/>
                <a:cs typeface="+mn-cs"/>
              </a:defRPr>
            </a:lvl8pPr>
            <a:lvl9pPr marL="1600120" indent="-228589" algn="l" defTabSz="1219140" rtl="0" eaLnBrk="1" latinLnBrk="0" hangingPunct="1">
              <a:spcBef>
                <a:spcPts val="300"/>
              </a:spcBef>
              <a:buFont typeface="Arial" pitchFamily="34" charset="0"/>
              <a:buChar char="–"/>
              <a:tabLst/>
              <a:defRPr sz="1600" kern="1200" baseline="0">
                <a:solidFill>
                  <a:schemeClr val="tx1"/>
                </a:solidFill>
                <a:latin typeface="+mn-lt"/>
                <a:ea typeface="+mn-ea"/>
                <a:cs typeface="+mn-cs"/>
              </a:defRPr>
            </a:lvl9pPr>
          </a:lstStyle>
          <a:p>
            <a:r>
              <a:rPr lang="en-GB" sz="2200" dirty="0" smtClean="0"/>
              <a:t>Programming</a:t>
            </a:r>
          </a:p>
          <a:p>
            <a:pPr marL="285750" indent="-285750">
              <a:buFont typeface="Arial" panose="020B0604020202020204" pitchFamily="34" charset="0"/>
              <a:buChar char="•"/>
            </a:pPr>
            <a:r>
              <a:rPr lang="en-GB" dirty="0" smtClean="0"/>
              <a:t>Python</a:t>
            </a:r>
          </a:p>
          <a:p>
            <a:pPr marL="285750" indent="-285750">
              <a:buFont typeface="Arial" panose="020B0604020202020204" pitchFamily="34" charset="0"/>
              <a:buChar char="•"/>
            </a:pPr>
            <a:r>
              <a:rPr lang="en-GB" dirty="0" smtClean="0"/>
              <a:t>R</a:t>
            </a:r>
          </a:p>
          <a:p>
            <a:pPr marL="285750" indent="-285750">
              <a:buFont typeface="Arial" panose="020B0604020202020204" pitchFamily="34" charset="0"/>
              <a:buChar char="•"/>
            </a:pPr>
            <a:r>
              <a:rPr lang="en-GB" dirty="0" smtClean="0"/>
              <a:t>Java</a:t>
            </a:r>
          </a:p>
          <a:p>
            <a:pPr marL="285750" indent="-285750">
              <a:buFont typeface="Arial" panose="020B0604020202020204" pitchFamily="34" charset="0"/>
              <a:buChar char="•"/>
            </a:pPr>
            <a:r>
              <a:rPr lang="en-GB" dirty="0" smtClean="0"/>
              <a:t>Scala</a:t>
            </a:r>
          </a:p>
          <a:p>
            <a:pPr marL="285750" indent="-285750">
              <a:buFont typeface="Arial" panose="020B0604020202020204" pitchFamily="34" charset="0"/>
              <a:buChar char="•"/>
            </a:pPr>
            <a:r>
              <a:rPr lang="en-GB" dirty="0" smtClean="0"/>
              <a:t>C++</a:t>
            </a:r>
          </a:p>
          <a:p>
            <a:endParaRPr lang="en-GB" dirty="0" smtClean="0"/>
          </a:p>
          <a:p>
            <a:r>
              <a:rPr lang="en-GB" sz="2200" dirty="0" smtClean="0"/>
              <a:t>Frameworks</a:t>
            </a:r>
          </a:p>
          <a:p>
            <a:pPr marL="285750" indent="-285750">
              <a:buFont typeface="Arial" panose="020B0604020202020204" pitchFamily="34" charset="0"/>
              <a:buChar char="•"/>
            </a:pPr>
            <a:r>
              <a:rPr lang="en-GB" dirty="0" err="1" smtClean="0"/>
              <a:t>Tensorflow</a:t>
            </a:r>
            <a:endParaRPr lang="en-GB" dirty="0" smtClean="0"/>
          </a:p>
          <a:p>
            <a:pPr marL="285750" indent="-285750">
              <a:buFont typeface="Arial" panose="020B0604020202020204" pitchFamily="34" charset="0"/>
              <a:buChar char="•"/>
            </a:pPr>
            <a:r>
              <a:rPr lang="en-GB" dirty="0" smtClean="0"/>
              <a:t>Spark</a:t>
            </a:r>
          </a:p>
          <a:p>
            <a:pPr marL="285750" indent="-285750">
              <a:buFont typeface="Arial" panose="020B0604020202020204" pitchFamily="34" charset="0"/>
              <a:buChar char="•"/>
            </a:pPr>
            <a:r>
              <a:rPr lang="en-GB" dirty="0" smtClean="0"/>
              <a:t>Map/Reduce</a:t>
            </a:r>
          </a:p>
          <a:p>
            <a:pPr marL="285750" indent="-285750">
              <a:buFont typeface="Arial" panose="020B0604020202020204" pitchFamily="34" charset="0"/>
              <a:buChar char="•"/>
            </a:pPr>
            <a:r>
              <a:rPr lang="en-GB" dirty="0" smtClean="0"/>
              <a:t>Node JS</a:t>
            </a:r>
          </a:p>
          <a:p>
            <a:endParaRPr lang="en-GB" sz="2200" dirty="0" smtClean="0"/>
          </a:p>
          <a:p>
            <a:r>
              <a:rPr lang="en-GB" sz="2200" dirty="0" smtClean="0"/>
              <a:t>CI/CD</a:t>
            </a:r>
          </a:p>
          <a:p>
            <a:pPr marL="285750" indent="-285750">
              <a:buFont typeface="Arial" panose="020B0604020202020204" pitchFamily="34" charset="0"/>
              <a:buChar char="•"/>
            </a:pPr>
            <a:r>
              <a:rPr lang="en-GB" dirty="0" smtClean="0"/>
              <a:t>Jenkins</a:t>
            </a:r>
          </a:p>
          <a:p>
            <a:pPr marL="285750" indent="-285750">
              <a:buFont typeface="Arial" panose="020B0604020202020204" pitchFamily="34" charset="0"/>
              <a:buChar char="•"/>
            </a:pPr>
            <a:r>
              <a:rPr lang="en-GB" dirty="0" smtClean="0"/>
              <a:t>Git</a:t>
            </a:r>
          </a:p>
          <a:p>
            <a:pPr marL="285750" indent="-285750">
              <a:buFont typeface="Arial" panose="020B0604020202020204" pitchFamily="34" charset="0"/>
              <a:buChar char="•"/>
            </a:pPr>
            <a:r>
              <a:rPr lang="en-GB" dirty="0" smtClean="0"/>
              <a:t>Jira</a:t>
            </a:r>
          </a:p>
          <a:p>
            <a:pPr marL="285750" indent="-285750">
              <a:buFont typeface="Arial" panose="020B0604020202020204" pitchFamily="34" charset="0"/>
              <a:buChar char="•"/>
            </a:pPr>
            <a:r>
              <a:rPr lang="en-GB" dirty="0" smtClean="0"/>
              <a:t>Confluence</a:t>
            </a:r>
          </a:p>
          <a:p>
            <a:endParaRPr lang="en-GB" dirty="0" smtClean="0"/>
          </a:p>
          <a:p>
            <a:r>
              <a:rPr lang="en-GB" sz="2200" dirty="0" smtClean="0"/>
              <a:t>Platforms</a:t>
            </a:r>
          </a:p>
          <a:p>
            <a:pPr marL="285750" indent="-285750">
              <a:buFont typeface="Arial" panose="020B0604020202020204" pitchFamily="34" charset="0"/>
              <a:buChar char="•"/>
            </a:pPr>
            <a:r>
              <a:rPr lang="en-GB" dirty="0" smtClean="0"/>
              <a:t>Cloudera</a:t>
            </a:r>
          </a:p>
          <a:p>
            <a:pPr marL="285750" indent="-285750">
              <a:buFont typeface="Arial" panose="020B0604020202020204" pitchFamily="34" charset="0"/>
              <a:buChar char="•"/>
            </a:pPr>
            <a:r>
              <a:rPr lang="en-GB" dirty="0" smtClean="0"/>
              <a:t>Hortonworks</a:t>
            </a:r>
          </a:p>
          <a:p>
            <a:pPr marL="285750" indent="-285750">
              <a:buFont typeface="Arial" panose="020B0604020202020204" pitchFamily="34" charset="0"/>
              <a:buChar char="•"/>
            </a:pPr>
            <a:r>
              <a:rPr lang="en-GB" dirty="0" err="1" smtClean="0"/>
              <a:t>ElasticSearch</a:t>
            </a:r>
            <a:endParaRPr lang="en-GB" dirty="0" smtClean="0"/>
          </a:p>
          <a:p>
            <a:pPr marL="285750" indent="-285750">
              <a:buFont typeface="Arial" panose="020B0604020202020204" pitchFamily="34" charset="0"/>
              <a:buChar char="•"/>
            </a:pPr>
            <a:endParaRPr lang="en-GB" dirty="0" smtClean="0"/>
          </a:p>
          <a:p>
            <a:r>
              <a:rPr lang="en-GB" sz="2200" dirty="0" smtClean="0"/>
              <a:t>OS</a:t>
            </a:r>
          </a:p>
          <a:p>
            <a:pPr marL="285750" indent="-285750">
              <a:buFont typeface="Arial" panose="020B0604020202020204" pitchFamily="34" charset="0"/>
              <a:buChar char="•"/>
            </a:pPr>
            <a:r>
              <a:rPr lang="en-GB" dirty="0" smtClean="0"/>
              <a:t>Windows</a:t>
            </a:r>
          </a:p>
          <a:p>
            <a:pPr marL="285750" indent="-285750">
              <a:buFont typeface="Arial" panose="020B0604020202020204" pitchFamily="34" charset="0"/>
              <a:buChar char="•"/>
            </a:pPr>
            <a:r>
              <a:rPr lang="en-GB" dirty="0" smtClean="0"/>
              <a:t>Linux</a:t>
            </a:r>
          </a:p>
          <a:p>
            <a:pPr marL="285750" indent="-285750">
              <a:buFont typeface="Arial" panose="020B0604020202020204" pitchFamily="34" charset="0"/>
              <a:buChar char="•"/>
            </a:pPr>
            <a:r>
              <a:rPr lang="en-GB" dirty="0" smtClean="0"/>
              <a:t>Unix</a:t>
            </a:r>
          </a:p>
          <a:p>
            <a:pPr marL="285750" indent="-285750">
              <a:buFont typeface="Arial" panose="020B0604020202020204" pitchFamily="34" charset="0"/>
              <a:buChar char="•"/>
            </a:pPr>
            <a:endParaRPr lang="en-GB" dirty="0" smtClean="0"/>
          </a:p>
          <a:p>
            <a:r>
              <a:rPr lang="en-GB" sz="2200" dirty="0" smtClean="0"/>
              <a:t>Tools</a:t>
            </a:r>
          </a:p>
          <a:p>
            <a:pPr marL="285750" indent="-285750">
              <a:buFont typeface="Arial" panose="020B0604020202020204" pitchFamily="34" charset="0"/>
              <a:buChar char="•"/>
            </a:pPr>
            <a:r>
              <a:rPr lang="en-GB" dirty="0" err="1" smtClean="0"/>
              <a:t>Trifacta</a:t>
            </a:r>
            <a:endParaRPr lang="en-GB" dirty="0" smtClean="0"/>
          </a:p>
          <a:p>
            <a:pPr marL="285750" indent="-285750">
              <a:buFont typeface="Arial" panose="020B0604020202020204" pitchFamily="34" charset="0"/>
              <a:buChar char="•"/>
            </a:pPr>
            <a:r>
              <a:rPr lang="en-GB" dirty="0" err="1" smtClean="0"/>
              <a:t>Talend</a:t>
            </a:r>
            <a:endParaRPr lang="en-GB" dirty="0" smtClean="0"/>
          </a:p>
          <a:p>
            <a:pPr marL="285750" indent="-285750">
              <a:buFont typeface="Arial" panose="020B0604020202020204" pitchFamily="34" charset="0"/>
              <a:buChar char="•"/>
            </a:pPr>
            <a:r>
              <a:rPr lang="en-GB" dirty="0" smtClean="0"/>
              <a:t>H2O</a:t>
            </a:r>
          </a:p>
          <a:p>
            <a:pPr marL="285750" indent="-285750">
              <a:buFont typeface="Arial" panose="020B0604020202020204" pitchFamily="34" charset="0"/>
              <a:buChar char="•"/>
            </a:pPr>
            <a:r>
              <a:rPr lang="en-GB" dirty="0" smtClean="0"/>
              <a:t>Weka</a:t>
            </a:r>
          </a:p>
          <a:p>
            <a:endParaRPr lang="en-GB" dirty="0" smtClean="0"/>
          </a:p>
          <a:p>
            <a:r>
              <a:rPr lang="en-GB" sz="2200" dirty="0" smtClean="0"/>
              <a:t>Databases</a:t>
            </a:r>
          </a:p>
          <a:p>
            <a:pPr marL="285750" indent="-285750">
              <a:buFont typeface="Arial" panose="020B0604020202020204" pitchFamily="34" charset="0"/>
              <a:buChar char="•"/>
            </a:pPr>
            <a:r>
              <a:rPr lang="en-GB" dirty="0" smtClean="0"/>
              <a:t>Oracle</a:t>
            </a:r>
          </a:p>
          <a:p>
            <a:pPr marL="285750" indent="-285750">
              <a:buFont typeface="Arial" panose="020B0604020202020204" pitchFamily="34" charset="0"/>
              <a:buChar char="•"/>
            </a:pPr>
            <a:r>
              <a:rPr lang="en-GB" dirty="0" smtClean="0"/>
              <a:t>MySQL</a:t>
            </a:r>
          </a:p>
          <a:p>
            <a:pPr marL="285750" indent="-285750">
              <a:buFont typeface="Arial" panose="020B0604020202020204" pitchFamily="34" charset="0"/>
              <a:buChar char="•"/>
            </a:pPr>
            <a:r>
              <a:rPr lang="en-GB" dirty="0" smtClean="0"/>
              <a:t>Postgres</a:t>
            </a:r>
          </a:p>
          <a:p>
            <a:pPr marL="285750" indent="-285750">
              <a:buFont typeface="Arial" panose="020B0604020202020204" pitchFamily="34" charset="0"/>
              <a:buChar char="•"/>
            </a:pPr>
            <a:r>
              <a:rPr lang="en-GB" dirty="0" smtClean="0"/>
              <a:t>Mongo</a:t>
            </a:r>
          </a:p>
          <a:p>
            <a:pPr marL="285750" indent="-285750">
              <a:buFont typeface="Arial" panose="020B0604020202020204" pitchFamily="34" charset="0"/>
              <a:buChar char="•"/>
            </a:pPr>
            <a:r>
              <a:rPr lang="en-GB" dirty="0" smtClean="0"/>
              <a:t>Teradata</a:t>
            </a:r>
          </a:p>
          <a:p>
            <a:pPr marL="285750" indent="-285750">
              <a:buFont typeface="Arial" panose="020B0604020202020204" pitchFamily="34" charset="0"/>
              <a:buChar char="•"/>
            </a:pPr>
            <a:r>
              <a:rPr lang="en-GB" dirty="0" smtClean="0"/>
              <a:t>MS </a:t>
            </a:r>
            <a:r>
              <a:rPr lang="en-GB" dirty="0" err="1" smtClean="0"/>
              <a:t>SQLServer</a:t>
            </a:r>
            <a:endParaRPr lang="en-GB" dirty="0" smtClean="0"/>
          </a:p>
          <a:p>
            <a:endParaRPr lang="en-GB" sz="2200" dirty="0" smtClean="0"/>
          </a:p>
          <a:p>
            <a:r>
              <a:rPr lang="en-GB" sz="2200" dirty="0" smtClean="0"/>
              <a:t>Cloud</a:t>
            </a:r>
          </a:p>
          <a:p>
            <a:pPr marL="285750" indent="-285750">
              <a:buFont typeface="Arial" panose="020B0604020202020204" pitchFamily="34" charset="0"/>
              <a:buChar char="•"/>
            </a:pPr>
            <a:r>
              <a:rPr lang="en-GB" dirty="0" smtClean="0"/>
              <a:t>Google Cloud Platform</a:t>
            </a:r>
          </a:p>
          <a:p>
            <a:pPr marL="285750" indent="-285750">
              <a:buFont typeface="Arial" panose="020B0604020202020204" pitchFamily="34" charset="0"/>
              <a:buChar char="•"/>
            </a:pPr>
            <a:r>
              <a:rPr lang="en-GB" dirty="0" smtClean="0"/>
              <a:t>Azure</a:t>
            </a:r>
          </a:p>
          <a:p>
            <a:pPr marL="285750" indent="-285750">
              <a:buFont typeface="Arial" panose="020B0604020202020204" pitchFamily="34" charset="0"/>
              <a:buChar char="•"/>
            </a:pPr>
            <a:r>
              <a:rPr lang="en-GB" dirty="0" smtClean="0"/>
              <a:t>AWS</a:t>
            </a:r>
          </a:p>
          <a:p>
            <a:pPr marL="285750" indent="-285750">
              <a:buFont typeface="Arial" panose="020B0604020202020204" pitchFamily="34" charset="0"/>
              <a:buChar char="•"/>
            </a:pPr>
            <a:r>
              <a:rPr lang="en-GB" dirty="0" smtClean="0"/>
              <a:t>Digital Ocean</a:t>
            </a:r>
          </a:p>
          <a:p>
            <a:pPr marL="285750" indent="-285750">
              <a:buFont typeface="Arial" panose="020B0604020202020204" pitchFamily="34" charset="0"/>
              <a:buChar char="•"/>
            </a:pPr>
            <a:endParaRPr lang="en-GB" dirty="0" smtClean="0"/>
          </a:p>
          <a:p>
            <a:r>
              <a:rPr lang="en-GB" sz="2200" dirty="0" smtClean="0"/>
              <a:t>DevOps</a:t>
            </a:r>
          </a:p>
          <a:p>
            <a:pPr marL="285750" indent="-285750">
              <a:buFont typeface="Arial" panose="020B0604020202020204" pitchFamily="34" charset="0"/>
              <a:buChar char="•"/>
            </a:pPr>
            <a:r>
              <a:rPr lang="en-GB" dirty="0" err="1" smtClean="0"/>
              <a:t>Ansible</a:t>
            </a:r>
            <a:endParaRPr lang="en-GB" dirty="0" smtClean="0"/>
          </a:p>
          <a:p>
            <a:pPr marL="285750" indent="-285750">
              <a:buFont typeface="Arial" panose="020B0604020202020204" pitchFamily="34" charset="0"/>
              <a:buChar char="•"/>
            </a:pPr>
            <a:r>
              <a:rPr lang="en-GB" dirty="0" smtClean="0"/>
              <a:t>Puppet</a:t>
            </a:r>
          </a:p>
          <a:p>
            <a:pPr marL="285750" indent="-285750">
              <a:buFont typeface="Arial" panose="020B0604020202020204" pitchFamily="34" charset="0"/>
              <a:buChar char="•"/>
            </a:pPr>
            <a:r>
              <a:rPr lang="en-GB" dirty="0" smtClean="0"/>
              <a:t>Vagrant</a:t>
            </a:r>
          </a:p>
          <a:p>
            <a:endParaRPr lang="en-GB" dirty="0" smtClean="0"/>
          </a:p>
          <a:p>
            <a:r>
              <a:rPr lang="en-GB" sz="2200" dirty="0" smtClean="0"/>
              <a:t>Visualisation</a:t>
            </a:r>
          </a:p>
          <a:p>
            <a:pPr marL="457200" indent="-457200">
              <a:buFont typeface="Arial" panose="020B0604020202020204" pitchFamily="34" charset="0"/>
              <a:buChar char="•"/>
            </a:pPr>
            <a:r>
              <a:rPr lang="en-GB" dirty="0" err="1" smtClean="0"/>
              <a:t>Spotfire</a:t>
            </a:r>
            <a:endParaRPr lang="en-GB" dirty="0" smtClean="0"/>
          </a:p>
          <a:p>
            <a:pPr marL="457200" indent="-457200">
              <a:buFont typeface="Arial" panose="020B0604020202020204" pitchFamily="34" charset="0"/>
              <a:buChar char="•"/>
            </a:pPr>
            <a:r>
              <a:rPr lang="en-GB" dirty="0" smtClean="0"/>
              <a:t>Tableau</a:t>
            </a:r>
          </a:p>
          <a:p>
            <a:pPr marL="457200" indent="-457200">
              <a:buFont typeface="Arial" panose="020B0604020202020204" pitchFamily="34" charset="0"/>
              <a:buChar char="•"/>
            </a:pPr>
            <a:r>
              <a:rPr lang="en-GB" dirty="0" err="1" smtClean="0"/>
              <a:t>QlikView</a:t>
            </a:r>
            <a:endParaRPr lang="en-GB" dirty="0" smtClean="0"/>
          </a:p>
          <a:p>
            <a:pPr marL="457200" indent="-457200">
              <a:buFont typeface="Arial" panose="020B0604020202020204" pitchFamily="34" charset="0"/>
              <a:buChar char="•"/>
            </a:pPr>
            <a:r>
              <a:rPr lang="en-GB" dirty="0" smtClean="0"/>
              <a:t>Angular</a:t>
            </a:r>
          </a:p>
          <a:p>
            <a:pPr marL="457200" indent="-457200">
              <a:buFont typeface="Arial" panose="020B0604020202020204" pitchFamily="34" charset="0"/>
              <a:buChar char="•"/>
            </a:pPr>
            <a:r>
              <a:rPr lang="en-GB" dirty="0" smtClean="0"/>
              <a:t>D3</a:t>
            </a:r>
          </a:p>
          <a:p>
            <a:pPr marL="457200" indent="-457200">
              <a:buFont typeface="Arial" panose="020B0604020202020204" pitchFamily="34" charset="0"/>
              <a:buChar char="•"/>
            </a:pPr>
            <a:r>
              <a:rPr lang="en-GB" dirty="0" smtClean="0"/>
              <a:t>Shiny</a:t>
            </a:r>
          </a:p>
          <a:p>
            <a:pPr marL="457200" indent="-457200">
              <a:buFont typeface="Arial" panose="020B0604020202020204" pitchFamily="34" charset="0"/>
              <a:buChar char="•"/>
            </a:pPr>
            <a:r>
              <a:rPr lang="en-GB" dirty="0" err="1" smtClean="0"/>
              <a:t>PowerBI</a:t>
            </a:r>
            <a:endParaRPr lang="en-GB" dirty="0" smtClean="0"/>
          </a:p>
          <a:p>
            <a:endParaRPr lang="en-GB" dirty="0" smtClean="0"/>
          </a:p>
        </p:txBody>
      </p:sp>
    </p:spTree>
    <p:extLst>
      <p:ext uri="{BB962C8B-B14F-4D97-AF65-F5344CB8AC3E}">
        <p14:creationId xmlns:p14="http://schemas.microsoft.com/office/powerpoint/2010/main" val="36636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DXC">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_int_powerpoint_4x3_template" id="{7EFECED0-C8EE-BE49-8A8A-68D4F5F6CF48}" vid="{F058ED9D-EBDF-DE4C-BFC4-FB3180658F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D5C4DBD8FFED94FA86CA52FDF186468" ma:contentTypeVersion="4" ma:contentTypeDescription="Create a new document." ma:contentTypeScope="" ma:versionID="4b5b43c1e07d852d372ffe41ad52e563">
  <xsd:schema xmlns:xsd="http://www.w3.org/2001/XMLSchema" xmlns:xs="http://www.w3.org/2001/XMLSchema" xmlns:p="http://schemas.microsoft.com/office/2006/metadata/properties" xmlns:ns2="a37d737f-399c-4009-acc9-caf399867021" targetNamespace="http://schemas.microsoft.com/office/2006/metadata/properties" ma:root="true" ma:fieldsID="fd7736ee67ce00eefa7af87375cae93d" ns2:_="">
    <xsd:import namespace="a37d737f-399c-4009-acc9-caf39986702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7d737f-399c-4009-acc9-caf3998670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AD5BFE-4023-49B0-9CEB-EABFDA07E85E}">
  <ds:schemaRefs>
    <ds:schemaRef ds:uri="http://schemas.microsoft.com/sharepoint/v3/contenttype/forms"/>
  </ds:schemaRefs>
</ds:datastoreItem>
</file>

<file path=customXml/itemProps2.xml><?xml version="1.0" encoding="utf-8"?>
<ds:datastoreItem xmlns:ds="http://schemas.openxmlformats.org/officeDocument/2006/customXml" ds:itemID="{E4C40C43-ED1A-4D97-949A-C215AAE7D210}">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a37d737f-399c-4009-acc9-caf399867021"/>
    <ds:schemaRef ds:uri="http://www.w3.org/XML/1998/namespace"/>
  </ds:schemaRefs>
</ds:datastoreItem>
</file>

<file path=customXml/itemProps3.xml><?xml version="1.0" encoding="utf-8"?>
<ds:datastoreItem xmlns:ds="http://schemas.openxmlformats.org/officeDocument/2006/customXml" ds:itemID="{C44C3452-903E-4AC7-BB62-EF871FB9D7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7d737f-399c-4009-acc9-caf3998670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dxc_powerpoint_4x3_template</Template>
  <TotalTime>4424</TotalTime>
  <Words>809</Words>
  <Application>Microsoft Office PowerPoint</Application>
  <PresentationFormat>On-screen Show (4:3)</PresentationFormat>
  <Paragraphs>261</Paragraphs>
  <Slides>32</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Segoe UI</vt:lpstr>
      <vt:lpstr>DXC</vt:lpstr>
      <vt:lpstr>Steering Data Projects to Success</vt:lpstr>
      <vt:lpstr>About Myself</vt:lpstr>
      <vt:lpstr>About Myself II </vt:lpstr>
      <vt:lpstr>WHY ARE DATA PROJECTS  SO SPECIAL?</vt:lpstr>
      <vt:lpstr>Why are Data Projects so Special?</vt:lpstr>
      <vt:lpstr>Why are Data Projects so Special?</vt:lpstr>
      <vt:lpstr>The Promise</vt:lpstr>
      <vt:lpstr>Complexity? Where?</vt:lpstr>
      <vt:lpstr>Technical Complexity</vt:lpstr>
      <vt:lpstr>Technical Complexity</vt:lpstr>
      <vt:lpstr>Business Complexity</vt:lpstr>
      <vt:lpstr>Management of Expectations</vt:lpstr>
      <vt:lpstr>Q | What are the greatest risks that can cause Data projects to fail?</vt:lpstr>
      <vt:lpstr>HOW DOES IT LOOK LIKE  IN THE REAL WORLD?</vt:lpstr>
      <vt:lpstr>Becoming Data-Driven</vt:lpstr>
      <vt:lpstr>Current State</vt:lpstr>
      <vt:lpstr>Skeletons in the Closet</vt:lpstr>
      <vt:lpstr>Skeletons in the Closet</vt:lpstr>
      <vt:lpstr>The First Step</vt:lpstr>
      <vt:lpstr>The Process</vt:lpstr>
      <vt:lpstr>The Outcomes</vt:lpstr>
      <vt:lpstr>The Outcomes</vt:lpstr>
      <vt:lpstr>In a Nutshell</vt:lpstr>
      <vt:lpstr>Q | How can we minimize risk when delivering Data projects?</vt:lpstr>
      <vt:lpstr>HOW CAN WE SUCCED?</vt:lpstr>
      <vt:lpstr>The Road to Success</vt:lpstr>
      <vt:lpstr>1. Understand the Context</vt:lpstr>
      <vt:lpstr>2. Build the Right Skill Set</vt:lpstr>
      <vt:lpstr>3. Communication is Essential</vt:lpstr>
      <vt:lpstr>4. Sell, Sell, Sell</vt:lpstr>
      <vt:lpstr>“Data is the Sword of the 21st Century, those who wield it well, the Samurai”</vt:lpstr>
      <vt:lpstr>Thank you.</vt:lpstr>
    </vt:vector>
  </TitlesOfParts>
  <Manager/>
  <Company>Hewlett Packard</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Proposta</dc:title>
  <dc:subject/>
  <dc:creator>pedro.martins@hpe.com</dc:creator>
  <cp:keywords/>
  <dc:description/>
  <cp:lastModifiedBy>Martins, Pedro</cp:lastModifiedBy>
  <cp:revision>300</cp:revision>
  <cp:lastPrinted>2017-08-17T17:36:43Z</cp:lastPrinted>
  <dcterms:created xsi:type="dcterms:W3CDTF">2017-04-03T09:46:35Z</dcterms:created>
  <dcterms:modified xsi:type="dcterms:W3CDTF">2018-07-03T15:47:04Z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0x010100ED5C4DBD8FFED94FA86CA52FDF186468</vt:lpwstr>
  </property>
</Properties>
</file>